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1" r:id="rId4"/>
    <p:sldId id="268" r:id="rId5"/>
    <p:sldId id="262" r:id="rId6"/>
    <p:sldId id="263" r:id="rId7"/>
    <p:sldId id="264" r:id="rId8"/>
    <p:sldId id="258" r:id="rId9"/>
    <p:sldId id="259" r:id="rId10"/>
    <p:sldId id="260" r:id="rId11"/>
    <p:sldId id="265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7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DEC2A-2DD0-4FFA-A224-AA1BC81F7548}" type="datetimeFigureOut">
              <a:rPr lang="pl-PL" smtClean="0"/>
              <a:t>22.06.2026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65DD5C-70DD-4E9C-AD85-502D88ED318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803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5FCB108C-62A0-41C0-A0BE-ED099C50E7FA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A0769-7BE3-48DE-8E21-EC94840BF327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9C433-AFC1-4916-9065-2D2740CE6B66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B0F42-714C-4A9B-B7FC-6DC7FFAF1946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9204DE7-E220-4118-99DA-35E3D99A1A6A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CDEFF-0C24-4301-8B33-5EE1A47F504F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74DD4-7655-4495-ADC0-E6EED3A1D743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00325-6FB0-4D29-9095-E85F6C09C186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17C1E-B114-484D-B64E-4EDB9F5664AB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B1C5C49-1727-4DEC-ADFB-90CF0FA5A693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AF223057-75E2-44A1-BBD6-0EBBD16DF098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8F3D7D-A5AB-443E-93DA-6B222AA58129}" type="datetime1">
              <a:rPr lang="en-US" smtClean="0"/>
              <a:t>6/22/2026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59C7E4-31DC-FD01-3085-F1CD140F4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261" y="1231506"/>
            <a:ext cx="10318418" cy="4394988"/>
          </a:xfrm>
        </p:spPr>
        <p:txBody>
          <a:bodyPr/>
          <a:lstStyle/>
          <a:p>
            <a:r>
              <a:rPr lang="pl-PL" sz="5400" dirty="0"/>
              <a:t>Erasmus+</a:t>
            </a:r>
            <a:br>
              <a:rPr lang="pl-PL" sz="5400" dirty="0"/>
            </a:br>
            <a:r>
              <a:rPr lang="pl-PL" sz="5400" dirty="0"/>
              <a:t>Portugalia</a:t>
            </a:r>
            <a:br>
              <a:rPr lang="pl-PL" sz="5400"/>
            </a:br>
            <a:r>
              <a:rPr lang="pl-PL" sz="5400"/>
              <a:t>2025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440517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2AD146-8385-701B-B1A1-5C931576C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 w czasie wolnym… wycieczki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ABDD650-0B93-B3F7-E852-D552D6F98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678" y="1874517"/>
            <a:ext cx="6983506" cy="3928222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CBF403C-BCDF-19C5-AC83-8ABCEB55B3D0}"/>
              </a:ext>
            </a:extLst>
          </p:cNvPr>
          <p:cNvSpPr txBox="1"/>
          <p:nvPr/>
        </p:nvSpPr>
        <p:spPr>
          <a:xfrm>
            <a:off x="8235184" y="1874517"/>
            <a:ext cx="3678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Zwiedzanie Lizbony</a:t>
            </a:r>
          </a:p>
          <a:p>
            <a:r>
              <a:rPr lang="pl-PL" b="1" dirty="0"/>
              <a:t> - Zdjęcie przy Pomniku Odkrywców w Lizbonie. Jest to 52-metrowy monument w kształcie karaweli. Znajduje się nad brzegiem rzeki Tag i upamiętnia portugalskich żeglarzy, odkrywców oraz złotą erę odkryć geograficznych.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C2C0ADE-7E49-06D0-9328-BC1194D9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698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10D0D-F11D-B865-CBC8-D7AEA5EA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Pałac narodowy </a:t>
            </a:r>
            <a:r>
              <a:rPr lang="pl-PL" dirty="0" err="1"/>
              <a:t>sintra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62A214C-C97B-41FE-F644-06095DC58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94" y="2194110"/>
            <a:ext cx="4796118" cy="3597089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9A7F5E4-C375-EAAB-8956-F3A5850E0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3881" y="2194109"/>
            <a:ext cx="4796119" cy="3597089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DF25637-6AAB-C138-58E8-633E4436B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856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3E1E8-522A-5814-B60E-5D2FD9DB4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 klasztorze </a:t>
            </a:r>
            <a:r>
              <a:rPr lang="pl-PL" dirty="0" err="1"/>
              <a:t>hieronimitów</a:t>
            </a:r>
            <a:r>
              <a:rPr lang="pl-PL" dirty="0"/>
              <a:t> -Przy grobowcu </a:t>
            </a:r>
            <a:r>
              <a:rPr lang="pl-PL" dirty="0" err="1"/>
              <a:t>vasco</a:t>
            </a:r>
            <a:r>
              <a:rPr lang="pl-PL" dirty="0"/>
              <a:t> da gamy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2CC08ED-47F6-3133-5013-791EB5BC2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60" y="1995741"/>
            <a:ext cx="5905657" cy="33219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EBDB6E5-0109-B690-E654-EC742C29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94" y="3429000"/>
            <a:ext cx="4717428" cy="2653553"/>
          </a:xfrm>
          <a:prstGeom prst="rect">
            <a:avLst/>
          </a:prstGeom>
        </p:spPr>
      </p:pic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435CCAB-3AAE-3295-8BDA-D86B4CA3E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97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07FBB5-116E-5E42-6278-9DB3CE08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Cabo</a:t>
            </a:r>
            <a:r>
              <a:rPr lang="pl-PL" dirty="0"/>
              <a:t> da </a:t>
            </a:r>
            <a:r>
              <a:rPr lang="pl-PL" dirty="0" err="1"/>
              <a:t>roca</a:t>
            </a: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D935F63-DBAE-2205-EEA0-7FC4888F1B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" t="19085" r="-867" b="18954"/>
          <a:stretch>
            <a:fillRect/>
          </a:stretch>
        </p:blipFill>
        <p:spPr>
          <a:xfrm>
            <a:off x="1078993" y="1219200"/>
            <a:ext cx="5375595" cy="297445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5C70FB71-D6A4-63CD-D74A-3AB6F55AA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3975497"/>
            <a:ext cx="4975412" cy="279730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01C410BB-426D-3106-4BA0-0D675862B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296" y="4343431"/>
            <a:ext cx="4320988" cy="242937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AA397E36-5CB6-A9BC-F9B7-F4CB372EC4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5130" y="200539"/>
            <a:ext cx="2043953" cy="3635463"/>
          </a:xfrm>
          <a:prstGeom prst="rect">
            <a:avLst/>
          </a:prstGeom>
        </p:spPr>
      </p:pic>
      <p:sp>
        <p:nvSpPr>
          <p:cNvPr id="13" name="Symbol zastępczy numeru slajdu 12">
            <a:extLst>
              <a:ext uri="{FF2B5EF4-FFF2-40B4-BE49-F238E27FC236}">
                <a16:creationId xmlns:a16="http://schemas.microsoft.com/office/drawing/2014/main" id="{92F1D367-C983-52DC-2AB8-DC51523F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81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993F96-C1FF-50A9-305A-0DDE40132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73A1849-A558-6AB0-A4C1-03EBD49AE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7080D65-8052-33B3-312C-0C35DA2A80AB}"/>
              </a:ext>
            </a:extLst>
          </p:cNvPr>
          <p:cNvSpPr txBox="1"/>
          <p:nvPr/>
        </p:nvSpPr>
        <p:spPr>
          <a:xfrm>
            <a:off x="2006707" y="382385"/>
            <a:ext cx="81785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000" b="1" dirty="0"/>
              <a:t>Dziękujemy za uwagę!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93D89A-44E9-6148-4ADA-81DBB251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23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E6EF70F-AC89-C240-1EBF-0E5B4C63A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2354" y="2691748"/>
            <a:ext cx="8187071" cy="4064627"/>
          </a:xfrm>
        </p:spPr>
        <p:txBody>
          <a:bodyPr>
            <a:noAutofit/>
          </a:bodyPr>
          <a:lstStyle/>
          <a:p>
            <a:r>
              <a:rPr lang="pl-PL" sz="3100" dirty="0"/>
              <a:t>Wizyta dyrekcji szkoły </a:t>
            </a:r>
            <a:r>
              <a:rPr lang="pl-PL" sz="3100" dirty="0" err="1"/>
              <a:t>ckziu</a:t>
            </a:r>
            <a:r>
              <a:rPr lang="pl-PL" sz="3100" dirty="0"/>
              <a:t>- Wspólne zdjęcie na dziedzińcu szkoły partnerskiej w </a:t>
            </a:r>
            <a:r>
              <a:rPr lang="pl-PL" sz="3100" dirty="0" err="1"/>
              <a:t>salvaterra</a:t>
            </a:r>
            <a:r>
              <a:rPr lang="pl-PL" sz="3100" dirty="0"/>
              <a:t> de </a:t>
            </a:r>
            <a:r>
              <a:rPr lang="pl-PL" sz="3100" dirty="0" err="1"/>
              <a:t>magos</a:t>
            </a:r>
            <a:endParaRPr lang="pl-PL" sz="31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ACE05F0-C7E9-7682-2C48-1198A2DEFC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4100"/>
          <a:stretch>
            <a:fillRect/>
          </a:stretch>
        </p:blipFill>
        <p:spPr>
          <a:xfrm>
            <a:off x="3312354" y="241208"/>
            <a:ext cx="7017487" cy="4521048"/>
          </a:xfrm>
          <a:prstGeom prst="rect">
            <a:avLst/>
          </a:prstGeo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2901FD-CDF7-4734-2369-22951CBFC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589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C003FA2-045A-AAA9-2ED4-D862217ED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4300"/>
            <a:ext cx="8839200" cy="662940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EED083E-4B59-9D94-610C-BFFA1DE1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133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9DCA3E71-155F-22E1-BFE8-E186308B8D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9783" r="9783"/>
          <a:stretch>
            <a:fillRect/>
          </a:stretch>
        </p:blipFill>
        <p:spPr>
          <a:xfrm>
            <a:off x="283464" y="0"/>
            <a:ext cx="7372395" cy="6873672"/>
          </a:xfr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4438799E-1CD3-FDBB-FC30-8246ABFB4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812" y="2097741"/>
            <a:ext cx="3092117" cy="1196670"/>
          </a:xfrm>
        </p:spPr>
        <p:txBody>
          <a:bodyPr>
            <a:normAutofit fontScale="90000"/>
          </a:bodyPr>
          <a:lstStyle/>
          <a:p>
            <a:r>
              <a:rPr lang="pl-PL" dirty="0"/>
              <a:t>Szkoła partnerska w ramach Erasmus+ koło Lizbony – </a:t>
            </a:r>
            <a:r>
              <a:rPr lang="pl-PL" dirty="0" err="1"/>
              <a:t>salvaterra</a:t>
            </a:r>
            <a:r>
              <a:rPr lang="pl-PL" dirty="0"/>
              <a:t> de </a:t>
            </a:r>
            <a:r>
              <a:rPr lang="pl-PL" dirty="0" err="1"/>
              <a:t>magos</a:t>
            </a:r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E5486EB-EBDF-DA3B-87EA-38C42CFB6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13489" y="635083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47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C27CCD-0522-287E-026A-2C3631572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930" y="2696500"/>
            <a:ext cx="8187071" cy="4064627"/>
          </a:xfrm>
        </p:spPr>
        <p:txBody>
          <a:bodyPr>
            <a:noAutofit/>
          </a:bodyPr>
          <a:lstStyle/>
          <a:p>
            <a:r>
              <a:rPr lang="pl-PL" sz="4400" dirty="0"/>
              <a:t>Zdjęcia uczniów w firmach odbytych praktyk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DE84473-918F-16F1-EB87-9901A67B4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473" y="385482"/>
            <a:ext cx="5718233" cy="4288674"/>
          </a:xfrm>
          <a:prstGeom prst="rect">
            <a:avLst/>
          </a:prstGeom>
        </p:spPr>
      </p:pic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00BAC01-6C35-3D93-3B25-F199498F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150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68875E4-65A3-8CD6-B0F9-1C7E35427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6862" y="484094"/>
            <a:ext cx="4316506" cy="575534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192CA8-E050-12F7-9762-DE1AA25C5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353" r="-2984"/>
          <a:stretch>
            <a:fillRect/>
          </a:stretch>
        </p:blipFill>
        <p:spPr>
          <a:xfrm>
            <a:off x="6269693" y="3550099"/>
            <a:ext cx="4819648" cy="321676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3A01840-113B-8375-0D36-D7CCB9892D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536" b="4383"/>
          <a:stretch>
            <a:fillRect/>
          </a:stretch>
        </p:blipFill>
        <p:spPr>
          <a:xfrm>
            <a:off x="6096000" y="147632"/>
            <a:ext cx="5160593" cy="3215594"/>
          </a:xfrm>
          <a:prstGeom prst="rect">
            <a:avLst/>
          </a:prstGeom>
        </p:spPr>
      </p:pic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BF4B26AB-4AA2-6627-0D12-58B805792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35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A01359-E2FE-6A4D-9BA2-552EE3A4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Zdjęcia uczniów z praktyk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77A55E6-2D3A-1CB1-3844-43CAB1E72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90" y="1675072"/>
            <a:ext cx="3525455" cy="470060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2C4B2AA-CED7-DCDF-A2EF-7409AA1EB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724" y="1675074"/>
            <a:ext cx="3525455" cy="470060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8EA02EB-9690-E1EC-72A7-C533E0C4C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957" y="1675074"/>
            <a:ext cx="3525455" cy="4700608"/>
          </a:xfrm>
          <a:prstGeom prst="rect">
            <a:avLst/>
          </a:prstGeom>
        </p:spPr>
      </p:pic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00E2EE86-D9A3-59E1-E6BA-580B116CE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04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C7EC8E-CC64-CB8E-F54F-E7A157A85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Praktyki uczniów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0625064-0584-0F71-DE1F-3559D0D17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507" y="3842848"/>
            <a:ext cx="2183737" cy="290922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00166EA-94CB-37FA-41DE-9B2F4FA7D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22" y="3842848"/>
            <a:ext cx="3770490" cy="282786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996E37AA-7DF9-7BF5-02C5-D0CD1D6BE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8" y="1314481"/>
            <a:ext cx="4249268" cy="239137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FBB4E10-2E0D-12DE-ACAE-AFF085CEA8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093" y="1170636"/>
            <a:ext cx="4509247" cy="2535218"/>
          </a:xfrm>
          <a:prstGeom prst="rect">
            <a:avLst/>
          </a:prstGeom>
        </p:spPr>
      </p:pic>
      <p:sp>
        <p:nvSpPr>
          <p:cNvPr id="12" name="Symbol zastępczy numeru slajdu 11">
            <a:extLst>
              <a:ext uri="{FF2B5EF4-FFF2-40B4-BE49-F238E27FC236}">
                <a16:creationId xmlns:a16="http://schemas.microsoft.com/office/drawing/2014/main" id="{FE20B76B-D519-35C5-7E69-2AC88212A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84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2A720-40F1-EC0E-ABDA-CB0E244EC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A8A2CC-DD62-DBE7-1CCB-2888E953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Praktyki uczniów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4C459EB-13C8-4139-3191-3FBCCC9EE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051" y="1447765"/>
            <a:ext cx="4210455" cy="236953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7AA60E8-6082-542B-DFE6-4F7B876F0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051" y="4102312"/>
            <a:ext cx="4210456" cy="2367229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A26D6DD-C3A1-D294-2BB1-8B68770E8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289" y="2032546"/>
            <a:ext cx="2329942" cy="4144135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E86C8DC9-A036-A2F3-6926-BFDED149E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03341" y="1580053"/>
            <a:ext cx="2489106" cy="4425078"/>
          </a:xfrm>
          <a:prstGeom prst="rect">
            <a:avLst/>
          </a:prstGeom>
        </p:spPr>
      </p:pic>
      <p:sp>
        <p:nvSpPr>
          <p:cNvPr id="16" name="Symbol zastępczy numeru slajdu 15">
            <a:extLst>
              <a:ext uri="{FF2B5EF4-FFF2-40B4-BE49-F238E27FC236}">
                <a16:creationId xmlns:a16="http://schemas.microsoft.com/office/drawing/2014/main" id="{421065E6-8C65-B082-F23A-5DC3BC8C7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239602"/>
      </p:ext>
    </p:extLst>
  </p:cSld>
  <p:clrMapOvr>
    <a:masterClrMapping/>
  </p:clrMapOvr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TM10001106[[fn=Znaczek]]</Template>
  <TotalTime>1279</TotalTime>
  <Words>121</Words>
  <Application>Microsoft Office PowerPoint</Application>
  <PresentationFormat>Panoramiczny</PresentationFormat>
  <Paragraphs>27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Gill Sans MT</vt:lpstr>
      <vt:lpstr>Impact</vt:lpstr>
      <vt:lpstr>Znaczek</vt:lpstr>
      <vt:lpstr>Erasmus+ Portugalia 2025</vt:lpstr>
      <vt:lpstr>Wizyta dyrekcji szkoły ckziu- Wspólne zdjęcie na dziedzińcu szkoły partnerskiej w salvaterra de magos</vt:lpstr>
      <vt:lpstr>Prezentacja programu PowerPoint</vt:lpstr>
      <vt:lpstr>Szkoła partnerska w ramach Erasmus+ koło Lizbony – salvaterra de magos</vt:lpstr>
      <vt:lpstr>Zdjęcia uczniów w firmach odbytych praktyk</vt:lpstr>
      <vt:lpstr>Prezentacja programu PowerPoint</vt:lpstr>
      <vt:lpstr>Zdjęcia uczniów z praktyk</vt:lpstr>
      <vt:lpstr>Praktyki uczniów</vt:lpstr>
      <vt:lpstr>Praktyki uczniów</vt:lpstr>
      <vt:lpstr>A w czasie wolnym… wycieczki</vt:lpstr>
      <vt:lpstr>Pałac narodowy sintra</vt:lpstr>
      <vt:lpstr>W klasztorze hieronimitów -Przy grobowcu vasco da gamy</vt:lpstr>
      <vt:lpstr>Cabo da roca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Portugalia 2025</dc:title>
  <dc:creator>Łukasz Wełnic</dc:creator>
  <cp:lastModifiedBy>Tomasz Wełnic</cp:lastModifiedBy>
  <cp:revision>7</cp:revision>
  <dcterms:created xsi:type="dcterms:W3CDTF">2026-06-20T17:39:13Z</dcterms:created>
  <dcterms:modified xsi:type="dcterms:W3CDTF">2026-06-22T09:49:28Z</dcterms:modified>
</cp:coreProperties>
</file>