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1" r:id="rId4"/>
    <p:sldId id="295" r:id="rId5"/>
    <p:sldId id="296" r:id="rId6"/>
    <p:sldId id="291" r:id="rId7"/>
    <p:sldId id="292" r:id="rId8"/>
    <p:sldId id="293" r:id="rId9"/>
    <p:sldId id="294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7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8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5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25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4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74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7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8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1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40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74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2BEC-D778-4DA4-A980-5655E7860167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CE6D-4991-4593-A8D6-85925A222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3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</a:t>
            </a:r>
            <a:br>
              <a:rPr lang="pl-PL" dirty="0"/>
            </a:br>
            <a:r>
              <a:rPr lang="pl-PL" dirty="0"/>
              <a:t>Praktyki zawodowe </a:t>
            </a:r>
            <a:br>
              <a:rPr lang="pl-PL" dirty="0"/>
            </a:br>
            <a:r>
              <a:rPr lang="pl-PL" dirty="0"/>
              <a:t>14-28.04.2024</a:t>
            </a:r>
            <a:br>
              <a:rPr lang="pl-PL" dirty="0"/>
            </a:br>
            <a:r>
              <a:rPr lang="pl-PL" dirty="0"/>
              <a:t>Palermo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                                                                   opracowanie Lucyna </a:t>
            </a:r>
            <a:r>
              <a:rPr lang="pl-PL" dirty="0" err="1"/>
              <a:t>Białk</a:t>
            </a:r>
            <a:r>
              <a:rPr lang="pl-PL" dirty="0"/>
              <a:t>-Cieślak</a:t>
            </a:r>
          </a:p>
          <a:p>
            <a:r>
              <a:rPr lang="pl-PL" dirty="0"/>
              <a:t>                                          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7"/>
          <a:stretch/>
        </p:blipFill>
        <p:spPr>
          <a:xfrm>
            <a:off x="6991379" y="-33221"/>
            <a:ext cx="5200621" cy="7396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" y="-671544"/>
            <a:ext cx="2189122" cy="218912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45BB04E-2E07-4B65-8DE4-C71F8D61A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8" y="4626528"/>
            <a:ext cx="1590954" cy="2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 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Hostel znajduje się w eleganckiej willi na piętrze. Posiada taras do wypoczynku i spotkań grupy.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2" y="2760452"/>
            <a:ext cx="5585436" cy="40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0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365124"/>
            <a:ext cx="8583283" cy="6277215"/>
          </a:xfrm>
        </p:spPr>
      </p:pic>
    </p:spTree>
    <p:extLst>
      <p:ext uri="{BB962C8B-B14F-4D97-AF65-F5344CB8AC3E}">
        <p14:creationId xmlns:p14="http://schemas.microsoft.com/office/powerpoint/2010/main" val="24575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65" y="250166"/>
            <a:ext cx="7004648" cy="5926797"/>
          </a:xfrm>
        </p:spPr>
      </p:pic>
    </p:spTree>
    <p:extLst>
      <p:ext uri="{BB962C8B-B14F-4D97-AF65-F5344CB8AC3E}">
        <p14:creationId xmlns:p14="http://schemas.microsoft.com/office/powerpoint/2010/main" val="23255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561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Praktyki zawodowe:</a:t>
            </a:r>
          </a:p>
          <a:p>
            <a:r>
              <a:rPr lang="pl-PL" dirty="0"/>
              <a:t>przed wyjazdem uczniowie odbywają kurs BHP on-line</a:t>
            </a:r>
          </a:p>
          <a:p>
            <a:r>
              <a:rPr lang="pl-PL" dirty="0"/>
              <a:t>mechanicy lotniczy odbywają praktyki zawodowe w Aeroklubie w Palermo</a:t>
            </a:r>
          </a:p>
          <a:p>
            <a:r>
              <a:rPr lang="pl-PL" dirty="0" err="1"/>
              <a:t>mechatronicy</a:t>
            </a:r>
            <a:r>
              <a:rPr lang="pl-PL" dirty="0"/>
              <a:t> i </a:t>
            </a:r>
            <a:r>
              <a:rPr lang="pl-PL" dirty="0" err="1"/>
              <a:t>robotycy</a:t>
            </a:r>
            <a:r>
              <a:rPr lang="pl-PL" dirty="0"/>
              <a:t> odbywają praktyki w branżowych zakładach pracy  </a:t>
            </a:r>
          </a:p>
          <a:p>
            <a:r>
              <a:rPr lang="pl-PL" dirty="0"/>
              <a:t>dojazd na miejsca praktyk odbywa się komunikacją miejską</a:t>
            </a:r>
          </a:p>
          <a:p>
            <a:r>
              <a:rPr lang="pl-PL" dirty="0"/>
              <a:t>uczniowie otrzymują karty na przejazdy komunikacją ( tramwaje, metro, autobusy)</a:t>
            </a:r>
          </a:p>
          <a:p>
            <a:r>
              <a:rPr lang="pl-PL" dirty="0"/>
              <a:t>Praktyki rozpoczynają się od godz. 8.00.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7"/>
          <a:stretch/>
        </p:blipFill>
        <p:spPr>
          <a:xfrm>
            <a:off x="7402010" y="53168"/>
            <a:ext cx="4789990" cy="7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448" y="133710"/>
            <a:ext cx="5986731" cy="7013275"/>
          </a:xfrm>
        </p:spPr>
      </p:pic>
    </p:spTree>
    <p:extLst>
      <p:ext uri="{BB962C8B-B14F-4D97-AF65-F5344CB8AC3E}">
        <p14:creationId xmlns:p14="http://schemas.microsoft.com/office/powerpoint/2010/main" val="138663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1525" y="259812"/>
            <a:ext cx="5522942" cy="6314535"/>
          </a:xfrm>
        </p:spPr>
      </p:pic>
    </p:spTree>
    <p:extLst>
      <p:ext uri="{BB962C8B-B14F-4D97-AF65-F5344CB8AC3E}">
        <p14:creationId xmlns:p14="http://schemas.microsoft.com/office/powerpoint/2010/main" val="18889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41" y="649797"/>
            <a:ext cx="5024809" cy="5811838"/>
          </a:xfrm>
        </p:spPr>
      </p:pic>
    </p:spTree>
    <p:extLst>
      <p:ext uri="{BB962C8B-B14F-4D97-AF65-F5344CB8AC3E}">
        <p14:creationId xmlns:p14="http://schemas.microsoft.com/office/powerpoint/2010/main" val="53997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4124"/>
            <a:ext cx="6324600" cy="5276215"/>
          </a:xfrm>
        </p:spPr>
      </p:pic>
    </p:spTree>
    <p:extLst>
      <p:ext uri="{BB962C8B-B14F-4D97-AF65-F5344CB8AC3E}">
        <p14:creationId xmlns:p14="http://schemas.microsoft.com/office/powerpoint/2010/main" val="102152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 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Agrigento &amp; Scala dei </a:t>
            </a:r>
            <a:r>
              <a:rPr lang="pl-PL" dirty="0" err="1"/>
              <a:t>Turchi</a:t>
            </a:r>
            <a:r>
              <a:rPr lang="pl-PL" dirty="0"/>
              <a:t> – ciekawy weekend:</a:t>
            </a:r>
          </a:p>
          <a:p>
            <a:r>
              <a:rPr lang="pl-PL" dirty="0"/>
              <a:t> wizyta kulturowa, omówienie historii, kultury, tradycji i obyczajów</a:t>
            </a:r>
          </a:p>
          <a:p>
            <a:r>
              <a:rPr lang="pl-PL" dirty="0"/>
              <a:t>  zrównoważony rozwój</a:t>
            </a:r>
          </a:p>
          <a:p>
            <a:r>
              <a:rPr lang="pl-PL" dirty="0"/>
              <a:t>wielokulturowość ( życie codzienne, praca, architektura, historia itp.)</a:t>
            </a:r>
          </a:p>
          <a:p>
            <a:r>
              <a:rPr lang="pl-PL" dirty="0"/>
              <a:t>techniki cyfrowe ( stosowane w miejscu pracy, w komunikacji, podczas stażu, w organizacji przedsięwzięcia itp.)</a:t>
            </a:r>
          </a:p>
          <a:p>
            <a:r>
              <a:rPr lang="pl-PL" dirty="0"/>
              <a:t>dbałość o środowisko i otoczenie</a:t>
            </a:r>
          </a:p>
        </p:txBody>
      </p:sp>
    </p:spTree>
    <p:extLst>
      <p:ext uri="{BB962C8B-B14F-4D97-AF65-F5344CB8AC3E}">
        <p14:creationId xmlns:p14="http://schemas.microsoft.com/office/powerpoint/2010/main" val="338159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62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Praktyki są zakończone dniem podsumowującym:</a:t>
            </a:r>
          </a:p>
          <a:p>
            <a:r>
              <a:rPr lang="pl-PL" dirty="0"/>
              <a:t>wręczenie certyfikatów</a:t>
            </a:r>
          </a:p>
          <a:p>
            <a:r>
              <a:rPr lang="pl-PL" dirty="0"/>
              <a:t>podsumowanie praktyk</a:t>
            </a:r>
          </a:p>
          <a:p>
            <a:r>
              <a:rPr lang="pl-PL" dirty="0"/>
              <a:t>zajęcia integracyjne</a:t>
            </a:r>
          </a:p>
          <a:p>
            <a:r>
              <a:rPr lang="pl-PL" dirty="0"/>
              <a:t>pakowanie rzeczy i przygotowanie do podróży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7"/>
          <a:stretch/>
        </p:blipFill>
        <p:spPr>
          <a:xfrm>
            <a:off x="6991379" y="53168"/>
            <a:ext cx="5200621" cy="7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    Umowa:  2023-1-PL01-KA121-VET-000129248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Instytucja wysyłająca:</a:t>
            </a:r>
          </a:p>
          <a:p>
            <a:pPr marL="0" indent="0">
              <a:buNone/>
            </a:pPr>
            <a:r>
              <a:rPr lang="pl-PL" dirty="0"/>
              <a:t>Centrum Kształcenia Zawodowego i Ustawicznego w Poznaniu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Instytucja Przyjmująca:</a:t>
            </a:r>
          </a:p>
          <a:p>
            <a:pPr marL="0" indent="0">
              <a:buNone/>
            </a:pPr>
            <a:r>
              <a:rPr lang="pl-PL" dirty="0"/>
              <a:t>PROMIMPRESA SOCIETA’ BENEFIT SRL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0" y="-3715"/>
            <a:ext cx="520033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816" y="7928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r>
              <a:rPr lang="pl-PL" u="sng" dirty="0"/>
              <a:t>Powrót:</a:t>
            </a:r>
          </a:p>
          <a:p>
            <a:pPr marL="0" indent="0">
              <a:buNone/>
            </a:pPr>
            <a:r>
              <a:rPr lang="pl-PL" dirty="0"/>
              <a:t>Transfer na lotnisko ( 2 godziny przed wylotem).</a:t>
            </a:r>
          </a:p>
          <a:p>
            <a:pPr marL="0" indent="0">
              <a:buNone/>
            </a:pPr>
            <a:r>
              <a:rPr lang="pl-PL" dirty="0"/>
              <a:t>Wylot z Palermo 22:30.</a:t>
            </a:r>
          </a:p>
          <a:p>
            <a:pPr marL="0" indent="0">
              <a:buNone/>
            </a:pPr>
            <a:r>
              <a:rPr lang="pl-PL" dirty="0"/>
              <a:t>Przylot do Wrocławia 0:55.</a:t>
            </a:r>
          </a:p>
          <a:p>
            <a:pPr marL="0" indent="0">
              <a:buNone/>
            </a:pPr>
            <a:r>
              <a:rPr lang="pl-PL" dirty="0"/>
              <a:t>Autobus z lotniska na stację PKP Wrocław Główny godz. 1.37.</a:t>
            </a:r>
          </a:p>
          <a:p>
            <a:pPr marL="0" indent="0">
              <a:buNone/>
            </a:pPr>
            <a:r>
              <a:rPr lang="pl-PL" dirty="0"/>
              <a:t>Pociąg Wrocław- </a:t>
            </a:r>
            <a:r>
              <a:rPr lang="pl-PL"/>
              <a:t>Poznań 2:55.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7"/>
          <a:stretch/>
        </p:blipFill>
        <p:spPr>
          <a:xfrm>
            <a:off x="6991379" y="53168"/>
            <a:ext cx="5200621" cy="7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5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470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                         Erasmus +</a:t>
            </a:r>
            <a:br>
              <a:rPr lang="pl-PL" dirty="0"/>
            </a:br>
            <a:r>
              <a:rPr lang="pl-PL" dirty="0"/>
              <a:t>                    Praktyki zawodowe 14-28.04.2024</a:t>
            </a:r>
            <a:br>
              <a:rPr lang="pl-PL" dirty="0"/>
            </a:br>
            <a:r>
              <a:rPr lang="pl-PL" dirty="0"/>
              <a:t>      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u="sng" dirty="0"/>
          </a:p>
          <a:p>
            <a:pPr marL="0" indent="0" algn="ctr">
              <a:buNone/>
            </a:pPr>
            <a:r>
              <a:rPr lang="pl-PL" u="sng" dirty="0"/>
              <a:t>Konieczne dokumenty na podróż:</a:t>
            </a:r>
          </a:p>
          <a:p>
            <a:pPr marL="0" indent="0">
              <a:buNone/>
            </a:pPr>
            <a:endParaRPr lang="pl-PL" u="sng" dirty="0"/>
          </a:p>
          <a:p>
            <a:r>
              <a:rPr lang="pl-PL" dirty="0"/>
              <a:t>dowód osobisty lub paszport;</a:t>
            </a:r>
          </a:p>
          <a:p>
            <a:r>
              <a:rPr lang="pl-PL" dirty="0"/>
              <a:t>ubezpieczenie na czas podróży oraz w zakładach pracy – zabezpiecza </a:t>
            </a:r>
            <a:r>
              <a:rPr lang="pl-PL" dirty="0" err="1"/>
              <a:t>CKZiU</a:t>
            </a:r>
            <a:r>
              <a:rPr lang="pl-PL" dirty="0"/>
              <a:t> w ramach projektu;</a:t>
            </a:r>
          </a:p>
          <a:p>
            <a:r>
              <a:rPr lang="pl-PL" dirty="0"/>
              <a:t>Karta EKUZ – jeśli ktoś nie posiada to należy złożyć wniosek w siedzibie NFZ, wysłany drogą elektroniczną może dotrzeć po 2 tygodniach;</a:t>
            </a:r>
          </a:p>
          <a:p>
            <a:r>
              <a:rPr lang="pl-PL" dirty="0"/>
              <a:t>zgoda rodziców na zamieszkanie w hostelu ( podczas podpisania umów)</a:t>
            </a:r>
          </a:p>
          <a:p>
            <a:r>
              <a:rPr lang="pl-PL" dirty="0"/>
              <a:t>stroje robocze.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7"/>
          <a:stretch/>
        </p:blipFill>
        <p:spPr>
          <a:xfrm>
            <a:off x="6991379" y="0"/>
            <a:ext cx="5200621" cy="7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                               Erasmus +</a:t>
            </a:r>
            <a:br>
              <a:rPr lang="pl-PL" dirty="0"/>
            </a:br>
            <a:r>
              <a:rPr lang="pl-PL" dirty="0"/>
              <a:t>          Praktyki zawodowe 14-28.04.2024</a:t>
            </a:r>
            <a:br>
              <a:rPr lang="pl-PL" dirty="0"/>
            </a:br>
            <a:r>
              <a:rPr lang="pl-PL" dirty="0"/>
              <a:t>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Wyjazd na praktyki zawodowe w dniu 14.04.2024</a:t>
            </a:r>
          </a:p>
          <a:p>
            <a:pPr marL="0" indent="0">
              <a:buNone/>
            </a:pPr>
            <a:r>
              <a:rPr lang="pl-PL" dirty="0"/>
              <a:t>Zbiórka stacja kolejowa PKP 14.04. godz. 14.15 przed wejściem głównym na dworzec kolejowym.</a:t>
            </a:r>
          </a:p>
          <a:p>
            <a:pPr marL="0" indent="0">
              <a:buNone/>
            </a:pPr>
            <a:r>
              <a:rPr lang="pl-PL" dirty="0"/>
              <a:t>Odjazd o godz. 14.45. Przyjazd do Wrocławia 16.33.</a:t>
            </a:r>
          </a:p>
          <a:p>
            <a:pPr marL="0" indent="0">
              <a:buNone/>
            </a:pPr>
            <a:r>
              <a:rPr lang="pl-PL" dirty="0"/>
              <a:t>Dojazd z dworca autobusem rejsowym na lotnisko.</a:t>
            </a:r>
          </a:p>
          <a:p>
            <a:pPr marL="0" indent="0">
              <a:buNone/>
            </a:pPr>
            <a:r>
              <a:rPr lang="pl-PL" dirty="0"/>
              <a:t>Odprawa i odlot – godz. 19.40. Przylot do Palermo 22.05.</a:t>
            </a:r>
          </a:p>
          <a:p>
            <a:pPr marL="0" indent="0">
              <a:buNone/>
            </a:pPr>
            <a:r>
              <a:rPr lang="pl-PL" dirty="0"/>
              <a:t>Dojazd do miejsca zakwaterowania ok. 23.</a:t>
            </a:r>
          </a:p>
        </p:txBody>
      </p:sp>
    </p:spTree>
    <p:extLst>
      <p:ext uri="{BB962C8B-B14F-4D97-AF65-F5344CB8AC3E}">
        <p14:creationId xmlns:p14="http://schemas.microsoft.com/office/powerpoint/2010/main" val="18217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                                Erasmus +</a:t>
            </a:r>
            <a:br>
              <a:rPr lang="pl-PL" dirty="0"/>
            </a:br>
            <a:r>
              <a:rPr lang="pl-PL" dirty="0"/>
              <a:t>                 Praktyki zawodowe 14-28.04.2024</a:t>
            </a:r>
            <a:br>
              <a:rPr lang="pl-PL" dirty="0"/>
            </a:br>
            <a:r>
              <a:rPr lang="pl-PL" dirty="0"/>
              <a:t>                                 Palermo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Zakwaterowanie:</a:t>
            </a:r>
          </a:p>
          <a:p>
            <a:pPr marL="0" indent="0">
              <a:buNone/>
            </a:pPr>
            <a:r>
              <a:rPr lang="pl-PL" dirty="0"/>
              <a:t>Hostel w ścisłym centrum Palermo. Hostel jest mały rodzinny i klimatyczny o nowoczesnym designie.</a:t>
            </a:r>
          </a:p>
          <a:p>
            <a:pPr marL="0" indent="0">
              <a:buNone/>
            </a:pPr>
            <a:r>
              <a:rPr lang="pl-PL" dirty="0"/>
              <a:t>Pokój dla grupy – 9 osobowy, nowoczesny i przestronny.</a:t>
            </a:r>
          </a:p>
          <a:p>
            <a:pPr marL="0" indent="0">
              <a:buNone/>
            </a:pPr>
            <a:r>
              <a:rPr lang="pl-PL" dirty="0"/>
              <a:t>Łazienki i toalety znajdują się naprzeciw pokoju ( dwa natryski, toalety i umywalki).</a:t>
            </a:r>
          </a:p>
          <a:p>
            <a:pPr marL="0" indent="0">
              <a:buNone/>
            </a:pPr>
            <a:r>
              <a:rPr lang="pl-PL" dirty="0"/>
              <a:t>W hostelu są serwowane śniadania. Natomiast w pobliskiej restauracji obiadokolacja.</a:t>
            </a:r>
          </a:p>
          <a:p>
            <a:pPr marL="0" indent="0">
              <a:buNone/>
            </a:pPr>
            <a:r>
              <a:rPr lang="pl-PL" dirty="0"/>
              <a:t>W hostelu należy przestrzegać regulaminu- zapoznanie i stosowanie na miejscu.</a:t>
            </a:r>
          </a:p>
          <a:p>
            <a:pPr marL="0" indent="0">
              <a:buNone/>
            </a:pPr>
            <a:r>
              <a:rPr lang="pl-PL" dirty="0"/>
              <a:t>Poniżej zdjęcia pokoju i pomieszczeń.</a:t>
            </a:r>
          </a:p>
        </p:txBody>
      </p:sp>
    </p:spTree>
    <p:extLst>
      <p:ext uri="{BB962C8B-B14F-4D97-AF65-F5344CB8AC3E}">
        <p14:creationId xmlns:p14="http://schemas.microsoft.com/office/powerpoint/2010/main" val="32421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9" y="365125"/>
            <a:ext cx="7530860" cy="5811838"/>
          </a:xfrm>
        </p:spPr>
      </p:pic>
    </p:spTree>
    <p:extLst>
      <p:ext uri="{BB962C8B-B14F-4D97-AF65-F5344CB8AC3E}">
        <p14:creationId xmlns:p14="http://schemas.microsoft.com/office/powerpoint/2010/main" val="199810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7" y="224287"/>
            <a:ext cx="8324490" cy="6495690"/>
          </a:xfrm>
        </p:spPr>
      </p:pic>
    </p:spTree>
    <p:extLst>
      <p:ext uri="{BB962C8B-B14F-4D97-AF65-F5344CB8AC3E}">
        <p14:creationId xmlns:p14="http://schemas.microsoft.com/office/powerpoint/2010/main" val="198553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120770"/>
            <a:ext cx="8859329" cy="6237347"/>
          </a:xfrm>
        </p:spPr>
      </p:pic>
    </p:spTree>
    <p:extLst>
      <p:ext uri="{BB962C8B-B14F-4D97-AF65-F5344CB8AC3E}">
        <p14:creationId xmlns:p14="http://schemas.microsoft.com/office/powerpoint/2010/main" val="87649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4" y="365125"/>
            <a:ext cx="7237562" cy="6346226"/>
          </a:xfrm>
        </p:spPr>
      </p:pic>
    </p:spTree>
    <p:extLst>
      <p:ext uri="{BB962C8B-B14F-4D97-AF65-F5344CB8AC3E}">
        <p14:creationId xmlns:p14="http://schemas.microsoft.com/office/powerpoint/2010/main" val="3201294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524</Words>
  <Application>Microsoft Office PowerPoint</Application>
  <PresentationFormat>Panoramiczny</PresentationFormat>
  <Paragraphs>70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Erasmus + Praktyki zawodowe  14-28.04.2024 Palermo</vt:lpstr>
      <vt:lpstr> Erasmus +                     Praktyki zawodowe 14-28.04.2024                                        Palermo</vt:lpstr>
      <vt:lpstr>                                     Erasmus +                     Praktyki zawodowe 14-28.04.2024                                        Palermo</vt:lpstr>
      <vt:lpstr>                                Erasmus +           Praktyki zawodowe 14-28.04.2024                                  Palermo</vt:lpstr>
      <vt:lpstr>                                 Erasmus +                  Praktyki zawodowe 14-28.04.2024                                  Palermo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Erasmus +                     Praktyki zawodowe 14-28.04.2024                                        Palermo</vt:lpstr>
      <vt:lpstr>Prezentacja programu PowerPoint</vt:lpstr>
      <vt:lpstr>Prezentacja programu PowerPoint</vt:lpstr>
      <vt:lpstr>                                    Erasmus +                     Praktyki zawodowe 14-28.04.2024                                        Palermo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Erasmus +                     Praktyki zawodowe 14-28.04.2024                                        Palermo</vt:lpstr>
      <vt:lpstr>                                       Erasmus +                     Praktyki zawodowe 14-28.04.2024                                        Palermo</vt:lpstr>
      <vt:lpstr>                                      Erasmus +                     Praktyki zawodowe 14-28.04.2024                                        Palermo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Polonia en Galicia Santaiago de Compostela</dc:title>
  <dc:creator>DYREKTOR</dc:creator>
  <cp:lastModifiedBy>user</cp:lastModifiedBy>
  <cp:revision>37</cp:revision>
  <dcterms:created xsi:type="dcterms:W3CDTF">2021-05-30T14:01:59Z</dcterms:created>
  <dcterms:modified xsi:type="dcterms:W3CDTF">2024-04-08T11:51:54Z</dcterms:modified>
</cp:coreProperties>
</file>