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79" r:id="rId3"/>
    <p:sldId id="277" r:id="rId4"/>
    <p:sldId id="278" r:id="rId5"/>
    <p:sldId id="258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73" r:id="rId15"/>
    <p:sldId id="25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5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28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5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2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80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64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3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3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8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7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9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1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9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3B017-12DA-49F3-898A-F773EAC54E37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632A71-8A39-4809-BDCF-A3D943A05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6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znan.naszemiasto.pl/tag/dzien-swietego-marcina-poznan" TargetMode="External"/><Relationship Id="rId2" Type="http://schemas.openxmlformats.org/officeDocument/2006/relationships/hyperlink" Target="https://thebeduins.pl/swiety-marcin-rogal-i-parada-czyli-11-listopada-w-poznani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epodlegla.dzieje.pl/tagi/11-listopada-1918" TargetMode="External"/><Relationship Id="rId5" Type="http://schemas.openxmlformats.org/officeDocument/2006/relationships/hyperlink" Target="https://dzieje.pl/artykuly-historyczne/tak-wygladal-11-listopada-w-prl" TargetMode="External"/><Relationship Id="rId4" Type="http://schemas.openxmlformats.org/officeDocument/2006/relationships/hyperlink" Target="https://nikidw.edu.pl/2021/11/11/11-listopada-swieto-radosci-i-wolnosc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639583"/>
            <a:ext cx="9211879" cy="298745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11 listopada – święto Niepodległości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7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Obchody dnia niepodległości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Święto Niepodległości zostało przywrócone na stałe do kalendarza w 1989r. </a:t>
            </a:r>
          </a:p>
          <a:p>
            <a:pPr marL="0" indent="0">
              <a:buNone/>
            </a:pPr>
            <a:r>
              <a:rPr lang="pl-PL" dirty="0" smtClean="0"/>
              <a:t>	Współczesne obchody odbywają się z udziałem najwyższych władz państwowych na placu Marszałka Józefa Piłsudskiego w Warszawie.</a:t>
            </a:r>
          </a:p>
        </p:txBody>
      </p:sp>
    </p:spTree>
    <p:extLst>
      <p:ext uri="{BB962C8B-B14F-4D97-AF65-F5344CB8AC3E}">
        <p14:creationId xmlns:p14="http://schemas.microsoft.com/office/powerpoint/2010/main" val="403913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Czy to wszystko?</a:t>
            </a:r>
            <a:br>
              <a:rPr lang="pl-PL" sz="3600" dirty="0" smtClean="0"/>
            </a:br>
            <a:r>
              <a:rPr lang="pl-PL" sz="3600" dirty="0" smtClean="0"/>
              <a:t>Inne sposoby upamiętniania odzyskania niepodległości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Biegi Niepodległości organizowane w różnych miastach Polski</a:t>
            </a:r>
          </a:p>
          <a:p>
            <a:r>
              <a:rPr lang="pl-PL" dirty="0" smtClean="0"/>
              <a:t>Koncerty pieśni patriotycznych</a:t>
            </a:r>
          </a:p>
          <a:p>
            <a:r>
              <a:rPr lang="pl-PL" dirty="0" smtClean="0"/>
              <a:t>wystawy, wykłady oraz inscenizacje patriotyczne</a:t>
            </a:r>
            <a:endParaRPr lang="pl-PL" dirty="0"/>
          </a:p>
          <a:p>
            <a:r>
              <a:rPr lang="pl-PL" dirty="0" smtClean="0"/>
              <a:t>Parady ulicami miast</a:t>
            </a:r>
          </a:p>
        </p:txBody>
      </p:sp>
    </p:spTree>
    <p:extLst>
      <p:ext uri="{BB962C8B-B14F-4D97-AF65-F5344CB8AC3E}">
        <p14:creationId xmlns:p14="http://schemas.microsoft.com/office/powerpoint/2010/main" val="258827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" y="525667"/>
            <a:ext cx="4638392" cy="347879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8" y="1756938"/>
            <a:ext cx="5877585" cy="391839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60079" y="4409037"/>
            <a:ext cx="2933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Warszawa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7960" y="923454"/>
            <a:ext cx="277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Gdańsk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79376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77" y="268633"/>
            <a:ext cx="8809777" cy="4955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20531707">
            <a:off x="497941" y="1584356"/>
            <a:ext cx="136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solidFill>
                  <a:srgbClr val="FF0000"/>
                </a:solidFill>
              </a:rPr>
              <a:t>Poznań </a:t>
            </a:r>
            <a:r>
              <a:rPr lang="pl-PL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pl-PL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11 listopada w źródłach </a:t>
            </a:r>
            <a:r>
              <a:rPr lang="pl-PL" dirty="0" smtClean="0"/>
              <a:t>i kulturze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Linki do kilku (z ogromnej ilości) stron internetowych, które warto obejrzeć: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https://thebeduins.pl/swiety-marcin-rogal-i-parada-czyli-11-listopada-w-poznaniu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poznan.naszemiasto.pl/tag/dzien-swietego-marcina-poznan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https://nikidw.edu.pl/2021/11/11/11-listopada-swieto-radosci-i-wolnosci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dzieje.pl/artykuly-historyczne/tak-wygladal-11-listopada-w-prl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niepodlegla.dzieje.pl/tagi/11-listopada-1918</a:t>
            </a:r>
            <a:r>
              <a:rPr lang="pl-PL" dirty="0" smtClean="0"/>
              <a:t>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206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701050" y="2893325"/>
            <a:ext cx="4585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Mija 104 rocznica odzyskania przez Polskę niepodległości – pamiętaj o tym nie </a:t>
            </a:r>
            <a:r>
              <a:rPr lang="pl-PL" sz="2800" dirty="0" smtClean="0">
                <a:solidFill>
                  <a:srgbClr val="FF0000"/>
                </a:solidFill>
              </a:rPr>
              <a:t>tylko od święta!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62" y="262551"/>
            <a:ext cx="3919981" cy="55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Czym jest niepodległość?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według Encyklopedii PWN niepodległość to: </a:t>
            </a:r>
            <a:r>
              <a:rPr lang="pl-PL" i="1" dirty="0"/>
              <a:t>niezależność jednego państwa (narodu) od innych państw w sprawach wewnętrznych (wykonywanie przez nie zwierzchnictwa terytorialnego i prawa do normowania stosunków wewnętrznych) i w stosunkach zewnętrznych (zdolność do samodzielnego, niezależnego od jakiegokolwiek podmiotu występowania w stosunkach </a:t>
            </a:r>
            <a:r>
              <a:rPr lang="pl-PL" i="1" dirty="0" smtClean="0"/>
              <a:t>międzynarodowych).</a:t>
            </a:r>
          </a:p>
          <a:p>
            <a:pPr marL="0" indent="0">
              <a:buNone/>
            </a:pPr>
            <a:r>
              <a:rPr lang="pl-PL" dirty="0" smtClean="0"/>
              <a:t>			niepodległość </a:t>
            </a:r>
            <a:r>
              <a:rPr lang="pl-PL" dirty="0"/>
              <a:t>jest synonimem </a:t>
            </a:r>
            <a:r>
              <a:rPr lang="pl-PL" b="1" dirty="0"/>
              <a:t>suwerenności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335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Dlaczego 11 listopada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	</a:t>
            </a:r>
            <a:r>
              <a:rPr lang="pl-PL" dirty="0" smtClean="0"/>
              <a:t>W historii powszechnej data ta zapisała się jako dzień podpisania zawieszenia broni kończącego I wojnę światow</a:t>
            </a:r>
            <a:r>
              <a:rPr lang="pl-PL" dirty="0" smtClean="0"/>
              <a:t>ą.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	Polacy dzień ten kojarzą przede wszystkim z odzyskaniem przez Polskę niepodległości po 123 latach.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60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Jakie rozbiory? Krótka 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W wyniku trudnej sytuacji wewnętrznej i zewnętrznej Rzeczpospolita zniknęła z kart historii na 123 lata; wspomniane rozbiory miały miejsce w latach:</a:t>
            </a:r>
          </a:p>
          <a:p>
            <a:pPr marL="0" indent="0">
              <a:buNone/>
            </a:pPr>
            <a:r>
              <a:rPr lang="pl-PL" dirty="0" smtClean="0"/>
              <a:t>I – 1772r. </a:t>
            </a:r>
          </a:p>
          <a:p>
            <a:pPr marL="0" indent="0">
              <a:buNone/>
            </a:pPr>
            <a:r>
              <a:rPr lang="pl-PL" dirty="0" smtClean="0"/>
              <a:t>II – 1793r.</a:t>
            </a:r>
          </a:p>
          <a:p>
            <a:pPr marL="0" indent="0">
              <a:buNone/>
            </a:pPr>
            <a:r>
              <a:rPr lang="pl-PL" dirty="0" smtClean="0"/>
              <a:t>Iii – 1795r.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Państwami, które dokonały rozbiorów Polski były: Rosja, Austria i Prusy.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66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717791">
            <a:off x="700218" y="1726950"/>
            <a:ext cx="4356979" cy="9076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Tak wyglądała Polska przed rozbiorami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49" y="448163"/>
            <a:ext cx="5359652" cy="5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98227">
            <a:off x="5668933" y="941990"/>
            <a:ext cx="4480834" cy="1311239"/>
          </a:xfrm>
        </p:spPr>
        <p:txBody>
          <a:bodyPr/>
          <a:lstStyle/>
          <a:p>
            <a:r>
              <a:rPr lang="pl-PL" dirty="0" smtClean="0"/>
              <a:t>A tak już po ….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3" y="255612"/>
            <a:ext cx="4359310" cy="5934476"/>
          </a:xfrm>
        </p:spPr>
      </p:pic>
    </p:spTree>
    <p:extLst>
      <p:ext uri="{BB962C8B-B14F-4D97-AF65-F5344CB8AC3E}">
        <p14:creationId xmlns:p14="http://schemas.microsoft.com/office/powerpoint/2010/main" val="388958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Odzyskanie niepodległości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odzyskanie przez Polskę niepodległości było procesem stopniowym. Złożyło się na nią wiele czynników: m.in. przegrana przez Niemcy I wojny światowej oraz postawa czołowych państw Europejskich.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Droga do własnego państwa nie była usłana różami. Polacy wielokrotnie musieli walczyć o to, aby nowopowstałe państwo obejmowało wszystkie ziemie polskie – czy na arenie dyplomatycznej ( w czasie ustalania ostatecznego brzmienia traktatu wersalskiego), czy z orężem w ręku (tj. powstanie wielkopolskie oraz 3 powstania śląskie.</a:t>
            </a:r>
          </a:p>
        </p:txBody>
      </p:sp>
    </p:spTree>
    <p:extLst>
      <p:ext uri="{BB962C8B-B14F-4D97-AF65-F5344CB8AC3E}">
        <p14:creationId xmlns:p14="http://schemas.microsoft.com/office/powerpoint/2010/main" val="123557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4" y="1"/>
            <a:ext cx="8539936" cy="63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Obchody dnia niepodległości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Pierwsze obchody dnia niepodległości w państwie polskim odbyły się w 1920r.do 1935r. Miały one głównie charakter wojskowy.</a:t>
            </a:r>
          </a:p>
          <a:p>
            <a:pPr marL="0" indent="0">
              <a:buNone/>
            </a:pPr>
            <a:r>
              <a:rPr lang="pl-PL" dirty="0" smtClean="0"/>
              <a:t>	Podczas okupacji w latach 1939-1945 jawne obchody  były niemożliwe. W tym czasie, w ramach tzw. małego sabotażu, w dniach poprzedzających święto na murach pojawiały się  napisy: „Polska Żyje”, „Polska zwycięży” czy „jeszcze Polska nie zginęła”.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5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9CBC39F98B334E913BF1EA3C80F0DA" ma:contentTypeVersion="2" ma:contentTypeDescription="Utwórz nowy dokument." ma:contentTypeScope="" ma:versionID="5001143fc09d3e9f7ec56c432fc24bc0">
  <xsd:schema xmlns:xsd="http://www.w3.org/2001/XMLSchema" xmlns:xs="http://www.w3.org/2001/XMLSchema" xmlns:p="http://schemas.microsoft.com/office/2006/metadata/properties" xmlns:ns2="55335e30-8684-4cdd-996c-1468c24dccb9" targetNamespace="http://schemas.microsoft.com/office/2006/metadata/properties" ma:root="true" ma:fieldsID="b696af10e3d49c51cc82b50de7cf0ca8" ns2:_="">
    <xsd:import namespace="55335e30-8684-4cdd-996c-1468c24dcc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35e30-8684-4cdd-996c-1468c24dc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CA2C99-FDB2-425F-B089-0B5040C9D62A}"/>
</file>

<file path=customXml/itemProps2.xml><?xml version="1.0" encoding="utf-8"?>
<ds:datastoreItem xmlns:ds="http://schemas.openxmlformats.org/officeDocument/2006/customXml" ds:itemID="{A385F993-DCF6-4D1F-A4CC-B1F4A3A765B7}"/>
</file>

<file path=customXml/itemProps3.xml><?xml version="1.0" encoding="utf-8"?>
<ds:datastoreItem xmlns:ds="http://schemas.openxmlformats.org/officeDocument/2006/customXml" ds:itemID="{716B7B00-64E3-4B70-BDEA-1AD1038AA161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176</TotalTime>
  <Words>105</Words>
  <Application>Microsoft Office PowerPoint</Application>
  <PresentationFormat>Panoramiczny</PresentationFormat>
  <Paragraphs>41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Impact</vt:lpstr>
      <vt:lpstr>Wingdings</vt:lpstr>
      <vt:lpstr>Wydarzenie główne</vt:lpstr>
      <vt:lpstr>11 listopada – święto Niepodległości</vt:lpstr>
      <vt:lpstr> Czym jest niepodległość?</vt:lpstr>
      <vt:lpstr>Dlaczego 11 listopada ?</vt:lpstr>
      <vt:lpstr>Jakie rozbiory? Krótka historia</vt:lpstr>
      <vt:lpstr>Tak wyglądała Polska przed rozbiorami</vt:lpstr>
      <vt:lpstr>A tak już po ….</vt:lpstr>
      <vt:lpstr> Odzyskanie niepodległości </vt:lpstr>
      <vt:lpstr>Prezentacja programu PowerPoint</vt:lpstr>
      <vt:lpstr> Obchody dnia niepodległości</vt:lpstr>
      <vt:lpstr> Obchody dnia niepodległości</vt:lpstr>
      <vt:lpstr>Czy to wszystko? Inne sposoby upamiętniania odzyskania niepodległości </vt:lpstr>
      <vt:lpstr>Prezentacja programu PowerPoint</vt:lpstr>
      <vt:lpstr>Prezentacja programu PowerPoint</vt:lpstr>
      <vt:lpstr>11 listopada w źródłach i kulturze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Wkroczenie wojsk sowieckich do Polski – 17 września 1939r.</dc:title>
  <dc:creator>Toshiba</dc:creator>
  <cp:lastModifiedBy>agnie</cp:lastModifiedBy>
  <cp:revision>25</cp:revision>
  <dcterms:created xsi:type="dcterms:W3CDTF">2020-09-13T16:46:11Z</dcterms:created>
  <dcterms:modified xsi:type="dcterms:W3CDTF">2022-11-06T15:33:25Z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0x010100589CBC39F98B334E913BF1EA3C80F0DA</vt:lpwstr>
  </property>
</Properties>
</file>