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0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4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3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5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65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76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0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6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1CA676-08F5-4299-912D-5806EE205722}" type="datetimeFigureOut">
              <a:rPr lang="pl-PL" smtClean="0"/>
              <a:t>26.08.2021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596863-62BF-4E32-9B51-4F6A17ADF4D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C3823-911E-47EF-81AB-24572F137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Santiago de </a:t>
            </a:r>
            <a:r>
              <a:rPr lang="pl-PL" dirty="0" err="1"/>
              <a:t>compostela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1E6090-861E-4FBD-A905-3D7354B54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Praktyki Erasmus +</a:t>
            </a:r>
          </a:p>
          <a:p>
            <a:r>
              <a:rPr lang="pl-PL" dirty="0"/>
              <a:t>Czerwiec 2021</a:t>
            </a:r>
          </a:p>
        </p:txBody>
      </p:sp>
    </p:spTree>
    <p:extLst>
      <p:ext uri="{BB962C8B-B14F-4D97-AF65-F5344CB8AC3E}">
        <p14:creationId xmlns:p14="http://schemas.microsoft.com/office/powerpoint/2010/main" val="232476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7696D-02E4-478E-90E4-384AF9A3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pracowaliśmy? - </a:t>
            </a:r>
            <a:r>
              <a:rPr lang="pl-PL" dirty="0" err="1"/>
              <a:t>mechatronicy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905242-D233-4E57-9769-E421C5201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92" y="1970532"/>
            <a:ext cx="4754880" cy="4023360"/>
          </a:xfrm>
        </p:spPr>
        <p:txBody>
          <a:bodyPr>
            <a:normAutofit fontScale="47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Tectum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Carpinteria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Y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espacios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efimeros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SL.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Vincente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de la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fuenta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Fink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orfebres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Maimbar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Group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Costa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Metalcraft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Exfopino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SantosCocinas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y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Banos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Aluminos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Sefer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Laser Compostela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Sa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Ana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Muniz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Exlabesa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Extrusion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Padron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SL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Exlabesa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building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systems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S.A.U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Carpinteria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Metalica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Galanas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S.L.U 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Mc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Gallega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de </a:t>
            </a:r>
            <a:r>
              <a:rPr lang="pl-PL" b="0" i="0" u="none" strike="noStrike" dirty="0" err="1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Mamparismo</a:t>
            </a:r>
            <a:r>
              <a:rPr lang="pl-PL" b="0" i="0" u="none" strike="noStrike" dirty="0">
                <a:solidFill>
                  <a:srgbClr val="262626"/>
                </a:solidFill>
                <a:effectLst/>
                <a:latin typeface="Bembo" panose="02020502050201020203" pitchFamily="18" charset="0"/>
              </a:rPr>
              <a:t> S.L.U</a:t>
            </a:r>
            <a:r>
              <a:rPr lang="pl-PL" b="0" i="0" dirty="0">
                <a:solidFill>
                  <a:srgbClr val="000000"/>
                </a:solidFill>
                <a:effectLst/>
                <a:latin typeface="Bembo" panose="02020502050201020203" pitchFamily="18" charset="0"/>
              </a:rPr>
              <a:t>​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A81624-8BEE-438E-B465-8D9306A19D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09" y="4427538"/>
            <a:ext cx="3886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30E5CC-2B1F-419B-A118-1473B632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03" y="268287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FF9E565-F06B-4831-95CA-1F1B9057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19" y="4215384"/>
            <a:ext cx="1619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40D2A25-412F-4586-8BAE-47FD4579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61" y="4215384"/>
            <a:ext cx="1628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C7E4FDA-444B-4E94-993B-3E896BC4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83" y="1841785"/>
            <a:ext cx="1619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5F48E7E1-7C7C-42D7-A099-68FEC0A8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2" y="1841785"/>
            <a:ext cx="16287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0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0E9E3-6FF2-4F9B-9E4F-1215AF2E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pracowaliśmy? - chłodnicy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9F547-7BB2-4EA1-8B27-EA0D433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014" y="1937766"/>
            <a:ext cx="8496300" cy="1499616"/>
          </a:xfrm>
        </p:spPr>
        <p:txBody>
          <a:bodyPr>
            <a:normAutofit/>
          </a:bodyPr>
          <a:lstStyle/>
          <a:p>
            <a:r>
              <a:rPr lang="pl-PL" sz="2000" b="0" i="0" dirty="0" err="1">
                <a:effectLst/>
                <a:latin typeface="Bembo" panose="02020502050201020203" pitchFamily="18" charset="0"/>
              </a:rPr>
              <a:t>Grado</a:t>
            </a:r>
            <a:r>
              <a:rPr lang="pl-PL" sz="2000" b="0" i="0" dirty="0">
                <a:effectLst/>
                <a:latin typeface="Bembo" panose="02020502050201020203" pitchFamily="18" charset="0"/>
              </a:rPr>
              <a:t> Zero 		</a:t>
            </a:r>
            <a:r>
              <a:rPr lang="pl-PL" sz="2000" dirty="0" err="1">
                <a:latin typeface="Bembo" panose="02020502050201020203" pitchFamily="18" charset="0"/>
              </a:rPr>
              <a:t>Alsat</a:t>
            </a:r>
            <a:r>
              <a:rPr lang="pl-PL" sz="2000" dirty="0">
                <a:latin typeface="Bembo" panose="02020502050201020203" pitchFamily="18" charset="0"/>
              </a:rPr>
              <a:t> </a:t>
            </a:r>
            <a:r>
              <a:rPr lang="pl-PL" sz="2000" dirty="0" err="1">
                <a:latin typeface="Bembo" panose="02020502050201020203" pitchFamily="18" charset="0"/>
              </a:rPr>
              <a:t>Asistencia</a:t>
            </a:r>
            <a:r>
              <a:rPr lang="pl-PL" sz="2000" dirty="0">
                <a:latin typeface="Bembo" panose="02020502050201020203" pitchFamily="18" charset="0"/>
              </a:rPr>
              <a:t> </a:t>
            </a:r>
            <a:r>
              <a:rPr lang="pl-PL" sz="2000" dirty="0" err="1">
                <a:latin typeface="Bembo" panose="02020502050201020203" pitchFamily="18" charset="0"/>
              </a:rPr>
              <a:t>Tecnica</a:t>
            </a:r>
            <a:r>
              <a:rPr lang="pl-PL" sz="2000" dirty="0">
                <a:latin typeface="Bembo" panose="02020502050201020203" pitchFamily="18" charset="0"/>
              </a:rPr>
              <a:t>		</a:t>
            </a:r>
            <a:r>
              <a:rPr lang="pl-PL" sz="2000" dirty="0" err="1">
                <a:latin typeface="Bembo" panose="02020502050201020203" pitchFamily="18" charset="0"/>
              </a:rPr>
              <a:t>Califaciones</a:t>
            </a:r>
            <a:r>
              <a:rPr lang="pl-PL" sz="2000" dirty="0">
                <a:latin typeface="Bembo" panose="02020502050201020203" pitchFamily="18" charset="0"/>
              </a:rPr>
              <a:t> Simon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4F77B9-C960-4FFB-9F95-5D72D4F1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528" y="2662809"/>
            <a:ext cx="2705100" cy="36099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78B7846-7DE9-424C-89FD-39390CB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03" y="2670704"/>
            <a:ext cx="5510022" cy="36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4E62F-57D4-4033-8821-4F2089D7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pracowaliśmy? –technicy </a:t>
            </a:r>
            <a:r>
              <a:rPr lang="pl-PL" dirty="0" err="1"/>
              <a:t>oze</a:t>
            </a:r>
            <a:endParaRPr lang="pl-P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7DA0-CEB3-4EA6-A6A1-1F9FF1AF07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7" y="2084832"/>
            <a:ext cx="3166533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EB46BA6-9358-4EA8-8ABE-2E88E3AADB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92" y="3018282"/>
            <a:ext cx="3271971" cy="36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1A15519-155A-4D79-BEDA-F12A4698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61" y="158750"/>
            <a:ext cx="2648202" cy="32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9DB078B-97C0-4E78-8607-C01FF450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70" y="3076575"/>
            <a:ext cx="30956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89CF7A6-4AE9-4A48-A9A2-55C72BD4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40" y="2084832"/>
            <a:ext cx="30956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1FC02-5C53-44D8-8B92-FABDA58E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Zwiedzając </a:t>
            </a:r>
            <a:r>
              <a:rPr lang="pl-PL" dirty="0" err="1"/>
              <a:t>galicję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871B47-9FEA-4401-8EB9-659AA1F4D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46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EC4E0-A01A-4BE8-82B1-752F857C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wycieczki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809497-A6EC-406F-AC20-EB955104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39" y="2724150"/>
            <a:ext cx="9720073" cy="2514600"/>
          </a:xfrm>
        </p:spPr>
        <p:txBody>
          <a:bodyPr/>
          <a:lstStyle/>
          <a:p>
            <a:r>
              <a:rPr lang="pl-PL" dirty="0"/>
              <a:t>Podczas podróży po Galicji mieliśmy okazję docenić piękno historyczne, naturalne oraz architektoniczne tego tajemniczego regionu Hiszpanii.</a:t>
            </a:r>
          </a:p>
          <a:p>
            <a:r>
              <a:rPr lang="pl-PL" dirty="0"/>
              <a:t>Udało nam się zobaczyć takie miejsca jak centrum Santiago de Compostela, wraz z jego Katedrą i legendarną historią </a:t>
            </a:r>
            <a:r>
              <a:rPr lang="pl-PL" dirty="0" err="1"/>
              <a:t>Camino</a:t>
            </a:r>
            <a:r>
              <a:rPr lang="pl-PL" dirty="0"/>
              <a:t> de Santiago; Koniec Ziemi, a więc </a:t>
            </a:r>
            <a:r>
              <a:rPr lang="pl-PL" dirty="0" err="1"/>
              <a:t>Finisterrę</a:t>
            </a:r>
            <a:r>
              <a:rPr lang="pl-PL" dirty="0"/>
              <a:t>; malownicze portowe wioski; kościoły owiane legendami; starożytne mosty rzymskie; ocean, jak i mnóstwo urokliwych restauracji, dzięki którym mogliśmy skosztować pysznych galicyjskich przysmaków bazujących np. na owocach morza!</a:t>
            </a:r>
          </a:p>
        </p:txBody>
      </p:sp>
    </p:spTree>
    <p:extLst>
      <p:ext uri="{BB962C8B-B14F-4D97-AF65-F5344CB8AC3E}">
        <p14:creationId xmlns:p14="http://schemas.microsoft.com/office/powerpoint/2010/main" val="304347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1D16C-F7F5-443B-B603-1DD9C5CD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Santiago de Compostela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47EF87-7F0E-4890-8940-B83AC405CB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36" y="2286000"/>
            <a:ext cx="301936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810EE84-4CBE-44CC-A0BE-40AA9E35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31001"/>
            <a:ext cx="4887913" cy="36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6D973D9-E17B-4269-AE9D-A3FB0D6320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62337"/>
            <a:ext cx="4754562" cy="26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2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16C4FD-A509-4940-8677-C98D1478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0871" cy="37147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1287907-56C5-4822-AF83-4EF478C8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22" y="4885117"/>
            <a:ext cx="2671478" cy="1972883"/>
          </a:xfrm>
          <a:prstGeom prst="rect">
            <a:avLst/>
          </a:prstGeom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81987BA1-AEA4-48B3-85BB-B8F962B0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44" y="0"/>
            <a:ext cx="5599794" cy="41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A50CEE-CE9C-4CFF-8384-62AE99B0D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780" y="3648075"/>
            <a:ext cx="2385704" cy="3213619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43155D2D-807C-4EC3-8091-436A2C2D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8075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CA7933C-F481-4DA1-88A4-722F1340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1" y="0"/>
            <a:ext cx="2476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A4968D90-940C-4AA2-9206-BAFB5E0D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17" y="3468057"/>
            <a:ext cx="4521494" cy="33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731C74-0987-4657-94D2-6111ABE1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</a:t>
            </a:r>
            <a:r>
              <a:rPr lang="pl-PL" dirty="0" err="1"/>
              <a:t>ponte</a:t>
            </a:r>
            <a:r>
              <a:rPr lang="pl-PL" dirty="0"/>
              <a:t> </a:t>
            </a:r>
            <a:r>
              <a:rPr lang="pl-PL" dirty="0" err="1"/>
              <a:t>maceira</a:t>
            </a:r>
            <a:endParaRPr lang="pl-P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18AF74-45FD-498F-8F80-9522407455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9" y="1800225"/>
            <a:ext cx="5859612" cy="43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24045B6-E4F8-4413-A930-AF85CAF6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52" y="0"/>
            <a:ext cx="452277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F45CD7D-9B88-4B34-8A44-E15E18C0C7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36243"/>
            <a:ext cx="4827224" cy="36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30BFC-1049-476E-A6C3-D2D2620C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87" y="857185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Muxía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sankturaium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virgen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de la </a:t>
            </a:r>
            <a:r>
              <a:rPr lang="pl-PL" dirty="0" err="1"/>
              <a:t>barca</a:t>
            </a:r>
            <a:endParaRPr lang="pl-PL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B54A9A2-1E4A-4891-9B48-7CDD4E3A32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47" y="3614166"/>
            <a:ext cx="4118862" cy="30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391EC38-B95E-4830-A12F-CA0C0F8A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61" y="114300"/>
            <a:ext cx="404000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6CD3543-CF96-4BBE-A489-E62EF11094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" y="3495674"/>
            <a:ext cx="4284526" cy="32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60ECA4-4780-4CF3-A706-850258E67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498" y="3614166"/>
            <a:ext cx="3604686" cy="30911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8CC5DA5-1354-4A09-B335-897DCDB5E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798" y="1050227"/>
            <a:ext cx="40957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zylądek FINISTERRE - Tak wygląda koniec świata w Hiszpanii">
            <a:extLst>
              <a:ext uri="{FF2B5EF4-FFF2-40B4-BE49-F238E27FC236}">
                <a16:creationId xmlns:a16="http://schemas.microsoft.com/office/drawing/2014/main" id="{9385F5CB-59E0-426F-8C62-2576932A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8347"/>
            <a:ext cx="1143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DA37A0E-768B-4847-8152-BE64D110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978" y="512366"/>
            <a:ext cx="3214497" cy="1499616"/>
          </a:xfrm>
        </p:spPr>
        <p:txBody>
          <a:bodyPr/>
          <a:lstStyle/>
          <a:p>
            <a:r>
              <a:rPr lang="pl-PL" dirty="0" err="1"/>
              <a:t>Finisterre</a:t>
            </a:r>
            <a:endParaRPr lang="pl-PL" dirty="0"/>
          </a:p>
        </p:txBody>
      </p:sp>
      <p:pic>
        <p:nvPicPr>
          <p:cNvPr id="8194" name="Picture 2" descr="Przylądek FINISTERRE - Tak wygląda koniec świata w Hiszpanii">
            <a:extLst>
              <a:ext uri="{FF2B5EF4-FFF2-40B4-BE49-F238E27FC236}">
                <a16:creationId xmlns:a16="http://schemas.microsoft.com/office/drawing/2014/main" id="{C0186163-EC1C-45D3-8B1C-45DEA757EA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19" y="385784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2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6489F1-8201-46DA-9B51-D13BEEF8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Słowem Wstępu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9719D-5382-436D-A284-34774800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57475"/>
            <a:ext cx="9720073" cy="3048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800" dirty="0"/>
              <a:t>U schyłku minionego roku szkolnego, grupa 40 uczniów wraz z 4 opiekunami wyruszyła na dwutygodniowe praktyki zawodowe w ramach programu Erasmus +</a:t>
            </a:r>
          </a:p>
          <a:p>
            <a:pPr algn="just"/>
            <a:r>
              <a:rPr lang="pl-PL" sz="2800" dirty="0"/>
              <a:t>Praktyki te odbyły się w malowniczym miasteczku Santiago de Compostela, leżącym w sercu zielonej Galicji, na północy Hiszpanii. </a:t>
            </a:r>
          </a:p>
          <a:p>
            <a:pPr algn="just"/>
            <a:r>
              <a:rPr lang="pl-PL" sz="2800" dirty="0"/>
              <a:t>Wśród starannie wyselekcjonowanych uczestników wyjazdu znaleźli się uczniowie klas o profilach </a:t>
            </a:r>
            <a:r>
              <a:rPr lang="pl-PL" sz="2800" dirty="0" err="1"/>
              <a:t>mechatronicznych</a:t>
            </a:r>
            <a:r>
              <a:rPr lang="pl-PL" sz="2800" dirty="0"/>
              <a:t>, chłodniczych oraz OZE. </a:t>
            </a:r>
          </a:p>
        </p:txBody>
      </p:sp>
    </p:spTree>
    <p:extLst>
      <p:ext uri="{BB962C8B-B14F-4D97-AF65-F5344CB8AC3E}">
        <p14:creationId xmlns:p14="http://schemas.microsoft.com/office/powerpoint/2010/main" val="158435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49F23-2992-48EA-8C98-A487444A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wodospad </a:t>
            </a:r>
            <a:r>
              <a:rPr lang="pl-PL" dirty="0" err="1"/>
              <a:t>ezarro</a:t>
            </a:r>
            <a:endParaRPr lang="pl-PL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8AFA1CF-E985-49ED-A472-1AE80F6C48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707892"/>
            <a:ext cx="4754562" cy="35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56DAE67-9871-4215-83A3-51ABB627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399729"/>
            <a:ext cx="4305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067042B-153D-4969-8EB0-A429C8A024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71450"/>
            <a:ext cx="2876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FE7D8-DA2E-416F-B04D-9CA9AE19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Niektórzy śmiałkowie nawet się skusili na kąpiel w mroźnym oceanie!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913E4BD-FFFF-47EE-A119-26876DA4F6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514916"/>
            <a:ext cx="4754562" cy="35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9478C86-456C-4B8B-8BDE-FA1CB2B0EE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16" y="2286000"/>
            <a:ext cx="313680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1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5C0AD-7541-41DF-AD13-1E7ED225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Podróż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2F394A-38CD-4254-B026-E823AD3D1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97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CCFAD-F0C2-4226-A0A3-B49F9571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Autokarem do </a:t>
            </a:r>
            <a:r>
              <a:rPr lang="pl-PL" dirty="0" err="1"/>
              <a:t>santiago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D032F2-434B-4DE7-B29B-797D6BDB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350" y="2084832"/>
            <a:ext cx="3419475" cy="192405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Z Poznania wyruszyliśmy w nocy z 11 na 12 czerwca, i w niedzielę rano byliśmy już w Galicji. </a:t>
            </a:r>
          </a:p>
          <a:p>
            <a:pPr algn="just"/>
            <a:r>
              <a:rPr lang="pl-PL" dirty="0"/>
              <a:t>Podróż była ekscytująca, ale i męcząca.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F70B13-FE5E-4CC8-803C-AEF41324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750953"/>
            <a:ext cx="4019550" cy="53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B5643E-8B65-431A-BCC5-2DB52ADB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0" y="2525647"/>
            <a:ext cx="26877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03A35D-7ACB-4B81-A813-95B8EB020156}"/>
              </a:ext>
            </a:extLst>
          </p:cNvPr>
          <p:cNvSpPr txBox="1"/>
          <p:nvPr/>
        </p:nvSpPr>
        <p:spPr>
          <a:xfrm>
            <a:off x="3287713" y="5183717"/>
            <a:ext cx="224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Zmęczenie dawało </a:t>
            </a:r>
            <a:br>
              <a:rPr lang="pl-PL" dirty="0"/>
            </a:br>
            <a:r>
              <a:rPr lang="pl-PL" dirty="0"/>
              <a:t>się we znaki nawet najwytrwalszym z nas.</a:t>
            </a:r>
          </a:p>
        </p:txBody>
      </p:sp>
    </p:spTree>
    <p:extLst>
      <p:ext uri="{BB962C8B-B14F-4D97-AF65-F5344CB8AC3E}">
        <p14:creationId xmlns:p14="http://schemas.microsoft.com/office/powerpoint/2010/main" val="77950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2F6F4-1C45-4685-AC14-C3ED2D51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zakwaterowanie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4600F3-D204-46C3-B507-DC3D4701A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9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AA5B6-70F5-4017-B4C4-6142C7DF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 kampus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598CB2-B9EF-406D-83FF-F9997B100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04" y="666915"/>
            <a:ext cx="4361372" cy="32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6">
            <a:extLst>
              <a:ext uri="{FF2B5EF4-FFF2-40B4-BE49-F238E27FC236}">
                <a16:creationId xmlns:a16="http://schemas.microsoft.com/office/drawing/2014/main" id="{5E055C1C-C01F-4CCF-A908-593025E263AC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0" y="2729625"/>
            <a:ext cx="5065399" cy="37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4995C-A9CE-49BB-B0D9-B6994C74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 pielgrzyma na </a:t>
            </a:r>
            <a:r>
              <a:rPr lang="pl-PL" dirty="0" err="1"/>
              <a:t>monte</a:t>
            </a:r>
            <a:r>
              <a:rPr lang="pl-PL" dirty="0"/>
              <a:t> do </a:t>
            </a:r>
            <a:r>
              <a:rPr lang="pl-PL" dirty="0" err="1"/>
              <a:t>gozo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4C62A2-49B5-4CBD-819D-4DB37A07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wyglądały nasze pokoje…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6628AA2-D717-4280-9D41-9F8260BE0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…i nasze łóżka, w których wypoczywaliśmy po ciężkiej pracy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FECC16E-A5E5-44FC-8226-FC6434892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" y="2967038"/>
            <a:ext cx="4456629" cy="3341687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A5328F2-EFE2-43C3-92BB-6C9E6A03A2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92" y="2967038"/>
            <a:ext cx="4453428" cy="33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2F4B5-E278-475F-ADD0-07A8680A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Miejsca pracy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6C4947-35C0-4A96-B0BE-855BFE1A8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58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4BEB58-7065-4683-B62F-032AC3D4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pracowaliśmy?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02D45-33AC-466D-BFD8-C4B5A0DEB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Podczas czerwcowych praktyk nasi uczniowie rozlokowani byli w ponad 15 firmach, których siedziby mieściły się zarówno w samym Santiago jak i wiele kilometrów poza granicami miasta. </a:t>
            </a:r>
          </a:p>
          <a:p>
            <a:r>
              <a:rPr lang="pl-PL" dirty="0"/>
              <a:t>Na szczęście nasi dzielni koordynatorzy z Galicji zapewnili naszym uczniom komfortowy dojazd do miejsc pracy, co pozwoliło naszej młodzieży poznać nie tylko trudy codzienności dorosłego życia związane z pracą, ale również codziennym dojazdem do niej. Taki powiew dorosłości i nauka samodzielności zostały bardzo docenione przez naszych uczniów. </a:t>
            </a:r>
          </a:p>
        </p:txBody>
      </p:sp>
    </p:spTree>
    <p:extLst>
      <p:ext uri="{BB962C8B-B14F-4D97-AF65-F5344CB8AC3E}">
        <p14:creationId xmlns:p14="http://schemas.microsoft.com/office/powerpoint/2010/main" val="2006488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447</Words>
  <Application>Microsoft Office PowerPoint</Application>
  <PresentationFormat>Panoramiczny</PresentationFormat>
  <Paragraphs>49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Bembo</vt:lpstr>
      <vt:lpstr>Tw Cen MT</vt:lpstr>
      <vt:lpstr>Tw Cen MT Condensed</vt:lpstr>
      <vt:lpstr>Wingdings 3</vt:lpstr>
      <vt:lpstr>Integralny</vt:lpstr>
      <vt:lpstr>Santiago de compostela</vt:lpstr>
      <vt:lpstr>Słowem Wstępu</vt:lpstr>
      <vt:lpstr>Nasza Podróż</vt:lpstr>
      <vt:lpstr>Autokarem do santiago</vt:lpstr>
      <vt:lpstr>zakwaterowanie</vt:lpstr>
      <vt:lpstr>Nasz kampus</vt:lpstr>
      <vt:lpstr>Dom pielgrzyma na monte do gozo</vt:lpstr>
      <vt:lpstr>Miejsca pracy</vt:lpstr>
      <vt:lpstr>Gdzie pracowaliśmy?</vt:lpstr>
      <vt:lpstr>Gdzie pracowaliśmy? - mechatronicy</vt:lpstr>
      <vt:lpstr>Gdzie pracowaliśmy? - chłodnicy</vt:lpstr>
      <vt:lpstr>Gdzie pracowaliśmy? –technicy oze</vt:lpstr>
      <vt:lpstr>Zwiedzając galicję</vt:lpstr>
      <vt:lpstr>Nasze wycieczki</vt:lpstr>
      <vt:lpstr>Santiago de Compostela</vt:lpstr>
      <vt:lpstr>Prezentacja programu PowerPoint</vt:lpstr>
      <vt:lpstr>Most ponte maceira</vt:lpstr>
      <vt:lpstr>Muxía  i sankturaium  virgen  de la barca</vt:lpstr>
      <vt:lpstr>Finisterre</vt:lpstr>
      <vt:lpstr>wodospad ezarro</vt:lpstr>
      <vt:lpstr>Niektórzy śmiałkowie nawet się skusili na kąpiel w mroźnym oceanie!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Santiago de compostela</dc:title>
  <dc:creator>Maria Katarzyńska</dc:creator>
  <cp:lastModifiedBy>Maria Katarzyńska</cp:lastModifiedBy>
  <cp:revision>1</cp:revision>
  <dcterms:created xsi:type="dcterms:W3CDTF">2021-08-26T09:39:36Z</dcterms:created>
  <dcterms:modified xsi:type="dcterms:W3CDTF">2021-08-26T10:41:29Z</dcterms:modified>
</cp:coreProperties>
</file>