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Praktyki zagraniczne</a:t>
            </a:r>
            <a:br>
              <a:rPr lang="pl-PL" dirty="0"/>
            </a:br>
            <a:r>
              <a:rPr lang="pl-PL" dirty="0"/>
              <a:t>Erasmus +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420000">
            <a:off x="981244" y="3435765"/>
            <a:ext cx="9755187" cy="619825"/>
          </a:xfrm>
        </p:spPr>
        <p:txBody>
          <a:bodyPr/>
          <a:lstStyle/>
          <a:p>
            <a:r>
              <a:rPr lang="pl-PL" dirty="0"/>
              <a:t>Granada Hiszpania</a:t>
            </a:r>
          </a:p>
          <a:p>
            <a:r>
              <a:rPr lang="pl-PL" dirty="0" smtClean="0"/>
              <a:t>07,03 – 21,03.2020r.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83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345752"/>
            <a:ext cx="5086350" cy="2747521"/>
          </a:xfrm>
        </p:spPr>
      </p:pic>
    </p:spTree>
    <p:extLst>
      <p:ext uri="{BB962C8B-B14F-4D97-AF65-F5344CB8AC3E}">
        <p14:creationId xmlns:p14="http://schemas.microsoft.com/office/powerpoint/2010/main" val="194038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53" y="2063750"/>
            <a:ext cx="2483643" cy="3311525"/>
          </a:xfrm>
        </p:spPr>
      </p:pic>
    </p:spTree>
    <p:extLst>
      <p:ext uri="{BB962C8B-B14F-4D97-AF65-F5344CB8AC3E}">
        <p14:creationId xmlns:p14="http://schemas.microsoft.com/office/powerpoint/2010/main" val="38115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20000">
            <a:off x="1110434" y="649777"/>
            <a:ext cx="9755187" cy="276652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Niestety praktyki zostały przerwane ze względu na stan wyjątkowy wywołany Pandemią COVID-19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1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 sobotę 14 marca autokarem rozpoczęliśmy podróż do Polski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81076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Praktyki rozpoczęliśmy od wylotu z Berlina do malagi w sobotę 7 marca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2339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8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Po wylądowaniu w Maladze </a:t>
            </a:r>
            <a:r>
              <a:rPr lang="pl-PL" sz="2000" dirty="0"/>
              <a:t>a</a:t>
            </a:r>
            <a:r>
              <a:rPr lang="pl-PL" sz="2000" dirty="0" smtClean="0"/>
              <a:t>utokarem zostaliśmy przetransportowani do Granady, gdzie zostaliśmy zakwaterowani w dwóch przestronnych  </a:t>
            </a:r>
            <a:r>
              <a:rPr lang="pl-PL" sz="2000" dirty="0" err="1" smtClean="0"/>
              <a:t>pięcio</a:t>
            </a:r>
            <a:r>
              <a:rPr lang="pl-PL" sz="2000" dirty="0" smtClean="0"/>
              <a:t> pokojowych mieszkaniach z niesamowitym widokiem na góry sierra </a:t>
            </a:r>
            <a:r>
              <a:rPr lang="pl-PL" sz="2000" dirty="0" err="1" smtClean="0"/>
              <a:t>nevada</a:t>
            </a:r>
            <a:endParaRPr lang="pl-PL" sz="20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35166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Pierwszego dnia zostaliśmy serdecznie przywitani w siedzibie </a:t>
            </a:r>
            <a:r>
              <a:rPr lang="pl-PL" dirty="0" err="1" smtClean="0"/>
              <a:t>mep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92" y="2063750"/>
            <a:ext cx="4415366" cy="331152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4294967295"/>
          </p:nvPr>
        </p:nvSpPr>
        <p:spPr>
          <a:xfrm>
            <a:off x="0" y="2708275"/>
            <a:ext cx="4127500" cy="2667000"/>
          </a:xfrm>
        </p:spPr>
        <p:txBody>
          <a:bodyPr/>
          <a:lstStyle/>
          <a:p>
            <a:r>
              <a:rPr lang="pl-PL" dirty="0" smtClean="0"/>
              <a:t>Uczniom zostały przedstawione zakłady pracy w których to będą odbywały się praktyki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90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DISEÑO ENERGETICO Y CLIMATIZACION, S.A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2" y="2405062"/>
            <a:ext cx="3857625" cy="2628900"/>
          </a:xfrm>
        </p:spPr>
      </p:pic>
    </p:spTree>
    <p:extLst>
      <p:ext uri="{BB962C8B-B14F-4D97-AF65-F5344CB8AC3E}">
        <p14:creationId xmlns:p14="http://schemas.microsoft.com/office/powerpoint/2010/main" val="265019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TECNIHOGAR GRANADA, S.L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2163651"/>
            <a:ext cx="9337059" cy="3063723"/>
          </a:xfrm>
        </p:spPr>
      </p:pic>
    </p:spTree>
    <p:extLst>
      <p:ext uri="{BB962C8B-B14F-4D97-AF65-F5344CB8AC3E}">
        <p14:creationId xmlns:p14="http://schemas.microsoft.com/office/powerpoint/2010/main" val="349768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AUTOMOCION PEREZ BOLIVAR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19" y="1837765"/>
            <a:ext cx="5226682" cy="3481052"/>
          </a:xfrm>
        </p:spPr>
      </p:pic>
    </p:spTree>
    <p:extLst>
      <p:ext uri="{BB962C8B-B14F-4D97-AF65-F5344CB8AC3E}">
        <p14:creationId xmlns:p14="http://schemas.microsoft.com/office/powerpoint/2010/main" val="368854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ACACIO SERVICIOS TELEMATICOS S.L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849546"/>
            <a:ext cx="5086350" cy="1739932"/>
          </a:xfrm>
        </p:spPr>
      </p:pic>
    </p:spTree>
    <p:extLst>
      <p:ext uri="{BB962C8B-B14F-4D97-AF65-F5344CB8AC3E}">
        <p14:creationId xmlns:p14="http://schemas.microsoft.com/office/powerpoint/2010/main" val="18169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wolnym czasie poznawaliśmy Zwiedzaliśmy urokliwe miejsca Granady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137057"/>
            <a:ext cx="6034087" cy="3786960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493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69</TotalTime>
  <Words>112</Words>
  <Application>Microsoft Office PowerPoint</Application>
  <PresentationFormat>Panoramiczny</PresentationFormat>
  <Paragraphs>14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Impact</vt:lpstr>
      <vt:lpstr>Wydarzenie główne</vt:lpstr>
      <vt:lpstr>Praktyki zagraniczne Erasmus + </vt:lpstr>
      <vt:lpstr>Praktyki rozpoczęliśmy od wylotu z Berlina do malagi w sobotę 7 marca</vt:lpstr>
      <vt:lpstr>Po wylądowaniu w Maladze autokarem zostaliśmy przetransportowani do Granady, gdzie zostaliśmy zakwaterowani w dwóch przestronnych  pięcio pokojowych mieszkaniach z niesamowitym widokiem na góry sierra nevada</vt:lpstr>
      <vt:lpstr>Pierwszego dnia zostaliśmy serdecznie przywitani w siedzibie mep </vt:lpstr>
      <vt:lpstr>DISEÑO ENERGETICO Y CLIMATIZACION, S.A </vt:lpstr>
      <vt:lpstr>TECNIHOGAR GRANADA, S.L</vt:lpstr>
      <vt:lpstr>AUTOMOCION PEREZ BOLIVAR </vt:lpstr>
      <vt:lpstr>ACACIO SERVICIOS TELEMATICOS S.L </vt:lpstr>
      <vt:lpstr>W wolnym czasie poznawaliśmy Zwiedzaliśmy urokliwe miejsca Granady </vt:lpstr>
      <vt:lpstr>Prezentacja programu PowerPoint</vt:lpstr>
      <vt:lpstr>Prezentacja programu PowerPoint</vt:lpstr>
      <vt:lpstr>Niestety praktyki zostały przerwane ze względu na stan wyjątkowy wywołany Pandemią COVID-19 </vt:lpstr>
      <vt:lpstr>W sobotę 14 marca autokarem rozpoczęliśmy podróż do Polski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zagraniczne Erasmus +</dc:title>
  <dc:creator>Użytkownik systemu Windows</dc:creator>
  <cp:lastModifiedBy>Użytkownik systemu Windows</cp:lastModifiedBy>
  <cp:revision>7</cp:revision>
  <dcterms:created xsi:type="dcterms:W3CDTF">2020-05-18T06:51:10Z</dcterms:created>
  <dcterms:modified xsi:type="dcterms:W3CDTF">2020-05-18T08:00:50Z</dcterms:modified>
</cp:coreProperties>
</file>