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62" r:id="rId4"/>
    <p:sldId id="257" r:id="rId5"/>
    <p:sldId id="258" r:id="rId6"/>
    <p:sldId id="283" r:id="rId7"/>
    <p:sldId id="259" r:id="rId8"/>
    <p:sldId id="286" r:id="rId9"/>
    <p:sldId id="266" r:id="rId10"/>
    <p:sldId id="260" r:id="rId11"/>
    <p:sldId id="261" r:id="rId12"/>
    <p:sldId id="263" r:id="rId13"/>
    <p:sldId id="265" r:id="rId14"/>
    <p:sldId id="264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4" r:id="rId24"/>
    <p:sldId id="276" r:id="rId25"/>
    <p:sldId id="288" r:id="rId26"/>
    <p:sldId id="289" r:id="rId27"/>
    <p:sldId id="277" r:id="rId28"/>
    <p:sldId id="278" r:id="rId29"/>
    <p:sldId id="280" r:id="rId30"/>
    <p:sldId id="281" r:id="rId31"/>
    <p:sldId id="287" r:id="rId32"/>
    <p:sldId id="279" r:id="rId33"/>
    <p:sldId id="282" r:id="rId34"/>
    <p:sldId id="290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84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980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616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3072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231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9771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11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02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60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32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031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48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34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962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68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8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13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E53D0-9156-4368-A698-B3FC0933943E}" type="datetimeFigureOut">
              <a:rPr lang="pl-PL" smtClean="0"/>
              <a:pPr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4DF00-8381-491C-94CE-D65B42EE448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091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Praktyki zagraniczne</a:t>
            </a:r>
            <a:br>
              <a:rPr lang="pl-PL" dirty="0" smtClean="0"/>
            </a:br>
            <a:r>
              <a:rPr lang="pl-PL" dirty="0" smtClean="0"/>
              <a:t>Erasmus +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Granada Hiszpania</a:t>
            </a:r>
          </a:p>
          <a:p>
            <a:r>
              <a:rPr lang="pl-PL" dirty="0" smtClean="0"/>
              <a:t>28.10 – 08.11.2019r.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725989" y="5969726"/>
            <a:ext cx="31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fotorelacja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6952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701">
            <a:off x="502277" y="312465"/>
            <a:ext cx="6388572" cy="30231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3193">
            <a:off x="8047665" y="3169894"/>
            <a:ext cx="4011769" cy="189842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572">
            <a:off x="2487243" y="3747751"/>
            <a:ext cx="5973854" cy="28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13403">
            <a:off x="589846" y="993741"/>
            <a:ext cx="5946763" cy="281840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528">
            <a:off x="5796437" y="3420881"/>
            <a:ext cx="6118806" cy="28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7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784">
            <a:off x="8058337" y="2885085"/>
            <a:ext cx="4904509" cy="23208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7065">
            <a:off x="4324977" y="2917988"/>
            <a:ext cx="5019610" cy="237535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012529" y="842111"/>
            <a:ext cx="164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Miasto nocą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669412" y="5668689"/>
            <a:ext cx="212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Wejście do Karmen Półksiężyca</a:t>
            </a:r>
          </a:p>
          <a:p>
            <a:r>
              <a:rPr lang="pl-PL" sz="1000" dirty="0" smtClean="0"/>
              <a:t>     (Carmen de la Media Luna)</a:t>
            </a:r>
            <a:endParaRPr lang="pl-PL" sz="1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574">
            <a:off x="455714" y="631894"/>
            <a:ext cx="4752865" cy="35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6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55"/>
            <a:ext cx="7135091" cy="33764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1" y="3552082"/>
            <a:ext cx="6747164" cy="319285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135091" y="850872"/>
            <a:ext cx="389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Widok na </a:t>
            </a:r>
            <a:r>
              <a:rPr lang="pl-PL" dirty="0" err="1" smtClean="0"/>
              <a:t>Alhambre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222026" y="4779177"/>
            <a:ext cx="288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Widok na miasto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074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2161">
            <a:off x="7023595" y="2780782"/>
            <a:ext cx="5137814" cy="243128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701110" y="1178948"/>
            <a:ext cx="361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Ogród Carmen de los </a:t>
            </a:r>
            <a:r>
              <a:rPr lang="pl-PL" dirty="0" err="1" smtClean="0"/>
              <a:t>Martires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3238" y="2042403"/>
            <a:ext cx="6401357" cy="30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4683">
            <a:off x="360660" y="2803781"/>
            <a:ext cx="4473182" cy="21167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3106">
            <a:off x="7734166" y="3013519"/>
            <a:ext cx="3980984" cy="18838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1301" y="2849756"/>
            <a:ext cx="4393580" cy="20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7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273465" y="947480"/>
            <a:ext cx="341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Ciekawa wizyta w Parku nauki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7738">
            <a:off x="143916" y="2819237"/>
            <a:ext cx="5029200" cy="237989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803764" y="3993091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Pamiątki z wypraw kosmicznych</a:t>
            </a:r>
            <a:endParaRPr lang="pl-PL" sz="1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9127">
            <a:off x="7017918" y="2847970"/>
            <a:ext cx="4915657" cy="23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384">
            <a:off x="330175" y="2364536"/>
            <a:ext cx="4453870" cy="210763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38865" y="1029099"/>
            <a:ext cx="269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Świat dzikich zwierząt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068">
            <a:off x="7343549" y="2803482"/>
            <a:ext cx="4460488" cy="21107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5576" y="3490358"/>
            <a:ext cx="3460421" cy="163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0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4683" y="2302860"/>
            <a:ext cx="4712567" cy="222446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040106" y="1058808"/>
            <a:ext cx="288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Dom motyli tropikalnych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883" y="2218855"/>
            <a:ext cx="5055801" cy="23924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10" y="2276190"/>
            <a:ext cx="5364507" cy="25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4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9249" y="2510119"/>
            <a:ext cx="4661210" cy="22057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4" y="184757"/>
            <a:ext cx="5586761" cy="26437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90" y="3374901"/>
            <a:ext cx="6244683" cy="29550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981307" y="639853"/>
            <a:ext cx="422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Platforma widokowa i fontanny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751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45" y="1480838"/>
            <a:ext cx="6704941" cy="502943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130154" y="798491"/>
            <a:ext cx="273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Wyruszamy na praktyki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3115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3" y="1528984"/>
            <a:ext cx="3833541" cy="215636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858025" y="829524"/>
            <a:ext cx="394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Bio</a:t>
            </a:r>
            <a:r>
              <a:rPr lang="pl-PL" dirty="0" smtClean="0"/>
              <a:t> </a:t>
            </a:r>
            <a:r>
              <a:rPr lang="pl-PL" dirty="0" err="1" smtClean="0"/>
              <a:t>Domo</a:t>
            </a:r>
            <a:r>
              <a:rPr lang="pl-PL" dirty="0" smtClean="0"/>
              <a:t> (świat oceanu i zwierząt )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41" y="1528984"/>
            <a:ext cx="3749198" cy="21089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25" y="4015479"/>
            <a:ext cx="5185317" cy="24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1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41" y="2297150"/>
            <a:ext cx="5768900" cy="32450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9897">
            <a:off x="-136056" y="2489134"/>
            <a:ext cx="5189358" cy="24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4951">
            <a:off x="6562159" y="2913358"/>
            <a:ext cx="4939990" cy="23376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0839">
            <a:off x="23514" y="2856551"/>
            <a:ext cx="4616605" cy="218464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877015" y="2347331"/>
            <a:ext cx="326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Codzienna pielęgnacja 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832088" y="3579541"/>
            <a:ext cx="295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Król Julian odpoczywa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482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8976">
            <a:off x="-434017" y="2189451"/>
            <a:ext cx="5464346" cy="258580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902927" y="758283"/>
            <a:ext cx="549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Nadeszła zasłużona </a:t>
            </a:r>
            <a:r>
              <a:rPr lang="pl-PL" dirty="0" smtClean="0"/>
              <a:t>sjesta </a:t>
            </a:r>
            <a:r>
              <a:rPr lang="pl-PL" dirty="0" smtClean="0"/>
              <a:t>,leniwiec i pancerniki odpoczywają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089">
            <a:off x="7426550" y="1710210"/>
            <a:ext cx="3250037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26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11" y="2514332"/>
            <a:ext cx="2530059" cy="77425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679">
            <a:off x="623909" y="1258901"/>
            <a:ext cx="3885402" cy="51805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743">
            <a:off x="7387913" y="1297124"/>
            <a:ext cx="3916787" cy="52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1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" y="0"/>
            <a:ext cx="4919019" cy="36897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76" y="267304"/>
            <a:ext cx="3961740" cy="29717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07" y="3396803"/>
            <a:ext cx="4323008" cy="324225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502222" y="1081825"/>
            <a:ext cx="189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Wizyta w </a:t>
            </a:r>
            <a:r>
              <a:rPr lang="pl-PL" dirty="0" err="1" smtClean="0"/>
              <a:t>Maldze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846231" y="5266111"/>
            <a:ext cx="280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z Picassem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4224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8" y="3107027"/>
            <a:ext cx="4606344" cy="34547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1" y="3107027"/>
            <a:ext cx="4606344" cy="34547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23" y="247964"/>
            <a:ext cx="3900325" cy="260148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547020" y="1179375"/>
            <a:ext cx="262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Chwila relaksu na plaży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174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5" y="2478656"/>
            <a:ext cx="5181254" cy="245574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36167" y="589868"/>
            <a:ext cx="284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Alhambra </a:t>
            </a:r>
          </a:p>
          <a:p>
            <a:pPr algn="ctr"/>
            <a:r>
              <a:rPr lang="pl-PL" dirty="0" smtClean="0"/>
              <a:t>Pałace </a:t>
            </a:r>
            <a:r>
              <a:rPr lang="pl-PL" dirty="0" err="1" smtClean="0"/>
              <a:t>Nasrydów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6043" y="1444976"/>
            <a:ext cx="4734765" cy="22440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884" y="3527462"/>
            <a:ext cx="4357162" cy="20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1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64" y="832919"/>
            <a:ext cx="5672153" cy="26841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5" y="2504673"/>
            <a:ext cx="5486400" cy="259624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02" y="3752867"/>
            <a:ext cx="5697415" cy="269609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656784" y="832919"/>
            <a:ext cx="437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Pałac lwów z dziedzińcem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9213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7364" y="2089125"/>
            <a:ext cx="5680882" cy="26882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519" y="2071144"/>
            <a:ext cx="5705292" cy="269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2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6" y="3615117"/>
            <a:ext cx="5009882" cy="237447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864439" y="1519707"/>
            <a:ext cx="422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Powitanie w siedzibie MEP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3" y="1113394"/>
            <a:ext cx="5572260" cy="4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92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72" y="2589643"/>
            <a:ext cx="5573486" cy="263745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724400" y="653143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Ogrody </a:t>
            </a:r>
            <a:r>
              <a:rPr lang="pl-PL" dirty="0" err="1" smtClean="0"/>
              <a:t>Generalife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724401" y="1480457"/>
            <a:ext cx="388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Pawilon Zachodni i </a:t>
            </a:r>
            <a:r>
              <a:rPr lang="pl-PL" dirty="0"/>
              <a:t>W</a:t>
            </a:r>
            <a:r>
              <a:rPr lang="pl-PL" dirty="0" smtClean="0"/>
              <a:t>ieża </a:t>
            </a:r>
            <a:r>
              <a:rPr lang="pl-PL" dirty="0"/>
              <a:t>I</a:t>
            </a:r>
            <a:r>
              <a:rPr lang="pl-PL" dirty="0" smtClean="0"/>
              <a:t>smaila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1" y="1357326"/>
            <a:ext cx="3185643" cy="42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6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10" y="2785869"/>
            <a:ext cx="4237148" cy="31778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59" y="627033"/>
            <a:ext cx="3057565" cy="40761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7" y="499056"/>
            <a:ext cx="3430714" cy="45736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595292" y="1081826"/>
            <a:ext cx="3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Krótka przerwa w zwiedzaniu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9432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3" y="300445"/>
            <a:ext cx="7095514" cy="335769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4" y="3497738"/>
            <a:ext cx="6518366" cy="308943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785463" y="1175657"/>
            <a:ext cx="37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Sadzawka </a:t>
            </a:r>
            <a:r>
              <a:rPr lang="pl-PL" dirty="0" err="1" smtClean="0"/>
              <a:t>Partal</a:t>
            </a:r>
            <a:r>
              <a:rPr lang="pl-PL" dirty="0" smtClean="0"/>
              <a:t> i Wieża Dworek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1020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151348"/>
            <a:ext cx="6361612" cy="30104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4" y="3519466"/>
            <a:ext cx="6283234" cy="29733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262948" y="1515292"/>
            <a:ext cx="339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Alhambra widok z ogrodów  </a:t>
            </a:r>
            <a:r>
              <a:rPr lang="pl-PL" dirty="0" err="1" smtClean="0"/>
              <a:t>Generalife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0964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1532585"/>
            <a:ext cx="3443222" cy="45909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62" y="352380"/>
            <a:ext cx="3953814" cy="527175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62885" y="708338"/>
            <a:ext cx="316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Ostatnie chwile przed powrotem do domu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237927" y="5754216"/>
            <a:ext cx="297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Ostatni rzut oka na Malagę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67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200">
            <a:off x="193183" y="333688"/>
            <a:ext cx="5600094" cy="26542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20">
            <a:off x="5537916" y="3351880"/>
            <a:ext cx="6478073" cy="30655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915955" y="1287887"/>
            <a:ext cx="367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Miejsce naszych praktyk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993230" y="4004962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Sala  ćwiczeń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297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4898">
            <a:off x="257578" y="519514"/>
            <a:ext cx="5769736" cy="27437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552">
            <a:off x="954397" y="4006019"/>
            <a:ext cx="5074276" cy="24012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421">
            <a:off x="6718479" y="2478253"/>
            <a:ext cx="5267459" cy="249655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615645" y="1162594"/>
            <a:ext cx="168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Airnet</a:t>
            </a:r>
            <a:r>
              <a:rPr lang="pl-PL" dirty="0" smtClean="0"/>
              <a:t> fibra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850777" y="513370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Sala wykładowa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566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402"/>
            <a:ext cx="3714206" cy="278565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63" y="3840479"/>
            <a:ext cx="3618411" cy="27138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32" y="767442"/>
            <a:ext cx="4236720" cy="317754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084321" y="1527001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Montaż  u klienta indywidualnego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131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321">
            <a:off x="669100" y="821890"/>
            <a:ext cx="3954416" cy="27391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282">
            <a:off x="5473522" y="3081421"/>
            <a:ext cx="6143630" cy="290725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199338" y="1201415"/>
            <a:ext cx="259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Zwiedzanie Granady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42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6" y="1085043"/>
            <a:ext cx="4503313" cy="33774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74" y="2524260"/>
            <a:ext cx="4730154" cy="354812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117465" y="1378039"/>
            <a:ext cx="412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Chwila odpoczynku na podziwianie widoków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558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253339"/>
            <a:ext cx="6774873" cy="320596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257309" y="1371600"/>
            <a:ext cx="295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Łaźnie Arabskie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86">
            <a:off x="6608094" y="3566204"/>
            <a:ext cx="5430982" cy="257405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751">
            <a:off x="741219" y="3769347"/>
            <a:ext cx="5237018" cy="24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4299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296</TotalTime>
  <Words>152</Words>
  <Application>Microsoft Office PowerPoint</Application>
  <PresentationFormat>Panoramiczny</PresentationFormat>
  <Paragraphs>42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7" baseType="lpstr">
      <vt:lpstr>Arial</vt:lpstr>
      <vt:lpstr>Trebuchet MS</vt:lpstr>
      <vt:lpstr>Berlin</vt:lpstr>
      <vt:lpstr>Praktyki zagraniczne Erasmus +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zagraniczne Erasmus +</dc:title>
  <dc:creator>Waldemar Strzelecki</dc:creator>
  <cp:lastModifiedBy>Waldemar Strzelecki</cp:lastModifiedBy>
  <cp:revision>22</cp:revision>
  <dcterms:created xsi:type="dcterms:W3CDTF">2019-12-17T18:30:34Z</dcterms:created>
  <dcterms:modified xsi:type="dcterms:W3CDTF">2019-12-19T19:15:07Z</dcterms:modified>
</cp:coreProperties>
</file>