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39E6E-DF17-42C4-9F87-C545D8AB9C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10015-0EB3-4409-AA50-754AB0B06814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637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C4316-3CCC-41C7-8798-8AC965A3960D}" type="datetimeFigureOut">
              <a:rPr lang="pl-PL" smtClean="0"/>
              <a:pPr/>
              <a:t>11.03.2019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C241-DFE4-4333-AED2-B2309D2EF4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ststylesantiago.com/galeri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dirty="0" smtClean="0"/>
              <a:t>Projekt numer </a:t>
            </a:r>
            <a:r>
              <a:rPr lang="pl-PL" sz="2800" b="1" dirty="0"/>
              <a:t>2018-1-PL01 – KA116 – 049451</a:t>
            </a:r>
            <a:r>
              <a:rPr lang="pl-PL" sz="2800" dirty="0"/>
              <a:t> „</a:t>
            </a:r>
            <a:r>
              <a:rPr lang="pl-PL" sz="2800" b="1" dirty="0"/>
              <a:t>Praktyki zawodowe w europejskich zakładach pracy szansą na lepsze zatrudnienie w zawodach ważnych dla gospodarki</a:t>
            </a:r>
            <a:r>
              <a:rPr lang="pl-PL" sz="2800" dirty="0" smtClean="0"/>
              <a:t>”</a:t>
            </a:r>
            <a:r>
              <a:rPr lang="pl-PL" sz="2700" dirty="0"/>
              <a:t> </a:t>
            </a:r>
            <a:r>
              <a:rPr lang="pl-PL" sz="2700" dirty="0" smtClean="0"/>
              <a:t>realizowanego w ramach Programu Erasmus+, finansowanego z Funduszy Unii Europejskiej.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157192"/>
            <a:ext cx="8363272" cy="1008112"/>
          </a:xfrm>
        </p:spPr>
        <p:txBody>
          <a:bodyPr>
            <a:normAutofit/>
          </a:bodyPr>
          <a:lstStyle/>
          <a:p>
            <a:pPr algn="ctr"/>
            <a:endParaRPr lang="pl-PL" sz="6000" dirty="0"/>
          </a:p>
        </p:txBody>
      </p:sp>
      <p:pic>
        <p:nvPicPr>
          <p:cNvPr id="6" name="Picture 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161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692696"/>
            <a:ext cx="1809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Podpisanie  umów z uczestnikami projektu i ich rodzicami/ opiekunami prawnymi	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14.03.2019r.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godz. 16:00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136904" cy="4586064"/>
          </a:xfrm>
        </p:spPr>
        <p:txBody>
          <a:bodyPr>
            <a:normAutofit/>
          </a:bodyPr>
          <a:lstStyle/>
          <a:p>
            <a:pPr algn="l"/>
            <a:endParaRPr lang="pl-PL" dirty="0" smtClean="0">
              <a:solidFill>
                <a:schemeClr val="tx1"/>
              </a:solidFill>
            </a:endParaRPr>
          </a:p>
          <a:p>
            <a:pPr algn="l"/>
            <a:endParaRPr lang="pl-PL" dirty="0">
              <a:solidFill>
                <a:schemeClr val="tx1"/>
              </a:solidFill>
            </a:endParaRPr>
          </a:p>
          <a:p>
            <a:r>
              <a:rPr lang="pl-PL" sz="3600" dirty="0" smtClean="0">
                <a:solidFill>
                  <a:schemeClr val="tx1"/>
                </a:solidFill>
              </a:rPr>
              <a:t>Uczniowie w ramach projektu mają zagwarantowane śniadania, obiady              i kolacje</a:t>
            </a:r>
            <a:r>
              <a:rPr lang="pl-PL" sz="3600" dirty="0">
                <a:solidFill>
                  <a:schemeClr val="tx1"/>
                </a:solidFill>
              </a:rPr>
              <a:t>, </a:t>
            </a:r>
            <a:r>
              <a:rPr lang="pl-PL" sz="3600" dirty="0" smtClean="0">
                <a:solidFill>
                  <a:schemeClr val="tx1"/>
                </a:solidFill>
              </a:rPr>
              <a:t>zostanie im przekazane również kieszonkowe na konto bankowe.</a:t>
            </a:r>
          </a:p>
          <a:p>
            <a:pPr algn="l"/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GRUPA MECHATRONICY </a:t>
            </a:r>
            <a:br>
              <a:rPr lang="pl-PL" dirty="0" smtClean="0"/>
            </a:br>
            <a:r>
              <a:rPr lang="pl-PL" dirty="0" smtClean="0"/>
              <a:t>(klasa IIA -2 chłopców </a:t>
            </a:r>
            <a:br>
              <a:rPr lang="pl-PL" dirty="0" smtClean="0"/>
            </a:br>
            <a:r>
              <a:rPr lang="pl-PL" dirty="0" smtClean="0"/>
              <a:t>+ klasa IIB – 17 chłopców)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algn="ctr"/>
            <a:r>
              <a:rPr lang="pl-PL" dirty="0" smtClean="0">
                <a:solidFill>
                  <a:srgbClr val="FF0000"/>
                </a:solidFill>
              </a:rPr>
              <a:t>Opiekunowie:</a:t>
            </a:r>
          </a:p>
          <a:p>
            <a:pPr>
              <a:buFontTx/>
              <a:buChar char="-"/>
            </a:pPr>
            <a:r>
              <a:rPr lang="pl-PL" dirty="0" smtClean="0"/>
              <a:t>Maria Magdalena Kuc</a:t>
            </a:r>
          </a:p>
          <a:p>
            <a:pPr>
              <a:buFontTx/>
              <a:buChar char="-"/>
            </a:pPr>
            <a:r>
              <a:rPr lang="pl-PL" dirty="0" smtClean="0"/>
              <a:t>Waldemar Strzelecki</a:t>
            </a:r>
          </a:p>
          <a:p>
            <a:pPr>
              <a:buFontTx/>
              <a:buChar char="-"/>
            </a:pP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Wyjazd z Poznania</a:t>
            </a:r>
            <a:r>
              <a:rPr lang="pl-PL" dirty="0" smtClean="0"/>
              <a:t>                                             </a:t>
            </a:r>
            <a:r>
              <a:rPr lang="pl-PL" b="1" dirty="0" smtClean="0"/>
              <a:t>w dniu 16.03.2019r. o godz. 12:30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sz="3600" b="1" dirty="0" smtClean="0"/>
              <a:t>Przyjazd do Warszawy (lotnisko Modlin) ok godz. 17:00</a:t>
            </a:r>
          </a:p>
          <a:p>
            <a:pPr algn="ctr">
              <a:buNone/>
            </a:pPr>
            <a:r>
              <a:rPr lang="pl-PL" sz="3600" b="1" dirty="0" smtClean="0"/>
              <a:t>Wylot z Warszawy o godz. 19:15</a:t>
            </a:r>
          </a:p>
          <a:p>
            <a:pPr marL="457200" lvl="1" indent="0" algn="ctr">
              <a:buNone/>
            </a:pPr>
            <a:endParaRPr lang="pl-PL" b="1" dirty="0" smtClean="0"/>
          </a:p>
          <a:p>
            <a:pPr marL="457200" lvl="1" indent="0" algn="ctr">
              <a:buNone/>
            </a:pPr>
            <a:r>
              <a:rPr lang="pl-PL" sz="3600" b="1" dirty="0" smtClean="0"/>
              <a:t>Przylot do Porto o godz. 22:05</a:t>
            </a:r>
          </a:p>
          <a:p>
            <a:pPr marL="457200" lvl="1" indent="0" algn="ctr">
              <a:buNone/>
            </a:pPr>
            <a:r>
              <a:rPr lang="pl-PL" sz="3600" b="1" dirty="0" smtClean="0"/>
              <a:t> – przejazd do Santiago de Compostela</a:t>
            </a:r>
          </a:p>
          <a:p>
            <a:pPr lvl="1" algn="ctr"/>
            <a:endParaRPr lang="pl-PL" dirty="0" smtClean="0"/>
          </a:p>
          <a:p>
            <a:pPr lvl="1">
              <a:buNone/>
            </a:pPr>
            <a:endParaRPr lang="pl-PL" dirty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Mobilność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Termin odbywania praktyk w zakładach pracy</a:t>
            </a:r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		- 18.03.2019 – 29.03.2019 r.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GABARYTY </a:t>
            </a:r>
            <a:r>
              <a:rPr lang="pl-PL" b="1" dirty="0"/>
              <a:t>BAGAŻU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pPr algn="ctr">
              <a:buNone/>
            </a:pPr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7" y="4149080"/>
            <a:ext cx="6768752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>Powrót </a:t>
            </a:r>
            <a:br>
              <a:rPr lang="pl-PL" sz="3600" b="1" dirty="0" smtClean="0"/>
            </a:br>
            <a:r>
              <a:rPr lang="pl-PL" sz="3600" b="1" dirty="0" smtClean="0"/>
              <a:t>przejazd z Santiago de Compostela do Porto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Wylot </a:t>
            </a:r>
            <a:r>
              <a:rPr lang="pl-PL" sz="3600" b="1" dirty="0"/>
              <a:t>z </a:t>
            </a:r>
            <a:r>
              <a:rPr lang="pl-PL" sz="3600" b="1" dirty="0" smtClean="0"/>
              <a:t>Porto </a:t>
            </a:r>
          </a:p>
          <a:p>
            <a:pPr algn="ctr">
              <a:buNone/>
            </a:pPr>
            <a:r>
              <a:rPr lang="pl-PL" sz="3600" b="1" dirty="0" smtClean="0"/>
              <a:t>w </a:t>
            </a:r>
            <a:r>
              <a:rPr lang="pl-PL" sz="3600" b="1" dirty="0"/>
              <a:t>dniu </a:t>
            </a:r>
            <a:r>
              <a:rPr lang="pl-PL" sz="3600" b="1" dirty="0" smtClean="0"/>
              <a:t>30.03.2019 o godz. 14:05</a:t>
            </a:r>
            <a:endParaRPr lang="pl-PL" sz="3600" b="1" dirty="0"/>
          </a:p>
          <a:p>
            <a:pPr marL="457200" lvl="1" indent="0" algn="ctr">
              <a:buNone/>
            </a:pPr>
            <a:endParaRPr lang="pl-PL" b="1" dirty="0"/>
          </a:p>
          <a:p>
            <a:pPr marL="457200" lvl="1" indent="0" algn="ctr">
              <a:buNone/>
            </a:pPr>
            <a:r>
              <a:rPr lang="pl-PL" sz="3600" b="1" dirty="0" smtClean="0"/>
              <a:t>przylot do Warszawy o godz. 18:50 przejazd do Poznania</a:t>
            </a:r>
            <a:endParaRPr lang="pl-PL" sz="3600" b="1" dirty="0"/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Zakłady Pracy                                       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b="1" dirty="0" err="1" smtClean="0">
                <a:solidFill>
                  <a:srgbClr val="FF0000"/>
                </a:solidFill>
              </a:rPr>
              <a:t>Automoción</a:t>
            </a:r>
            <a:r>
              <a:rPr lang="pl-PL" sz="2000" b="1" dirty="0" smtClean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Perseo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</a:rPr>
              <a:t>S.L.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dirty="0" smtClean="0"/>
              <a:t>- </a:t>
            </a:r>
            <a:r>
              <a:rPr lang="pl-PL" sz="2000" b="1" dirty="0"/>
              <a:t>Piotr </a:t>
            </a:r>
            <a:r>
              <a:rPr lang="pl-PL" sz="2000" b="1" dirty="0" err="1" smtClean="0"/>
              <a:t>Szelągiewicz</a:t>
            </a: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err="1">
                <a:solidFill>
                  <a:srgbClr val="FF0000"/>
                </a:solidFill>
              </a:rPr>
              <a:t>Autoreparaciones</a:t>
            </a:r>
            <a:r>
              <a:rPr lang="pl-PL" sz="2000" b="1" dirty="0">
                <a:solidFill>
                  <a:srgbClr val="FF0000"/>
                </a:solidFill>
              </a:rPr>
              <a:t> Julio </a:t>
            </a:r>
            <a:r>
              <a:rPr lang="pl-PL" sz="2000" dirty="0" smtClean="0"/>
              <a:t>- </a:t>
            </a:r>
            <a:r>
              <a:rPr lang="pl-PL" sz="2000" b="1" dirty="0" smtClean="0"/>
              <a:t>Mikołaj </a:t>
            </a:r>
            <a:r>
              <a:rPr lang="pl-PL" sz="2000" b="1" dirty="0" err="1" smtClean="0"/>
              <a:t>Ejchorst</a:t>
            </a:r>
            <a:r>
              <a:rPr lang="pl-PL" sz="2000" b="1" dirty="0" smtClean="0"/>
              <a:t>, Waszkiewicz Kacper</a:t>
            </a:r>
            <a:endParaRPr lang="pl-PL" sz="2000" b="1" dirty="0"/>
          </a:p>
          <a:p>
            <a:pPr marL="0" indent="0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EGCUATRO</a:t>
            </a:r>
            <a:r>
              <a:rPr lang="pl-PL" sz="2000" dirty="0" smtClean="0"/>
              <a:t> - </a:t>
            </a:r>
            <a:r>
              <a:rPr lang="pl-PL" sz="2000" b="1" dirty="0" smtClean="0"/>
              <a:t>Jarosław </a:t>
            </a:r>
            <a:r>
              <a:rPr lang="pl-PL" sz="2000" b="1" dirty="0" err="1" smtClean="0"/>
              <a:t>Szawala</a:t>
            </a:r>
            <a:r>
              <a:rPr lang="pl-PL" sz="2000" b="1" dirty="0" smtClean="0"/>
              <a:t>, Eryk </a:t>
            </a:r>
            <a:r>
              <a:rPr lang="pl-PL" sz="2000" b="1" dirty="0"/>
              <a:t>Grochowalski </a:t>
            </a:r>
            <a:endParaRPr lang="pl-PL" sz="2000" b="1" dirty="0" smtClean="0"/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</a:rPr>
              <a:t>Talleres Baston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/>
              <a:t>- Rúa da Salvadas 23, 15705 Santiago de </a:t>
            </a:r>
            <a:r>
              <a:rPr lang="pt-BR" sz="2000" dirty="0" smtClean="0"/>
              <a:t>Compostela</a:t>
            </a:r>
            <a:r>
              <a:rPr lang="pl-PL" sz="2000" dirty="0" smtClean="0"/>
              <a:t> – </a:t>
            </a:r>
          </a:p>
          <a:p>
            <a:pPr marL="0" indent="0">
              <a:buNone/>
            </a:pPr>
            <a:r>
              <a:rPr lang="pl-PL" sz="2000" b="1" dirty="0" smtClean="0"/>
              <a:t>Paweł Baum, Marcin </a:t>
            </a:r>
            <a:r>
              <a:rPr lang="pl-PL" sz="2000" b="1" dirty="0" err="1" smtClean="0"/>
              <a:t>Buliński</a:t>
            </a:r>
            <a:r>
              <a:rPr lang="pl-PL" sz="2000" b="1" dirty="0" smtClean="0"/>
              <a:t>, Jakub </a:t>
            </a:r>
            <a:r>
              <a:rPr lang="pl-PL" sz="2000" b="1" dirty="0" err="1" smtClean="0"/>
              <a:t>Latuszek</a:t>
            </a:r>
            <a:r>
              <a:rPr lang="pl-PL" sz="2000" b="1" dirty="0" smtClean="0"/>
              <a:t>, Krzysztof Stróżyk</a:t>
            </a:r>
          </a:p>
          <a:p>
            <a:pPr marL="0" indent="0">
              <a:buNone/>
            </a:pPr>
            <a:r>
              <a:rPr lang="pl-PL" sz="2000" b="1" dirty="0" err="1">
                <a:solidFill>
                  <a:srgbClr val="FF0000"/>
                </a:solidFill>
              </a:rPr>
              <a:t>Talleres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Baston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dirty="0"/>
              <a:t>- Via Pasteur, 15898 Santiago de </a:t>
            </a:r>
            <a:r>
              <a:rPr lang="pl-PL" sz="2000" dirty="0" smtClean="0"/>
              <a:t>Compostela –                   </a:t>
            </a:r>
            <a:r>
              <a:rPr lang="pl-PL" sz="2000" b="1" dirty="0" smtClean="0"/>
              <a:t>Adam </a:t>
            </a:r>
            <a:r>
              <a:rPr lang="pl-PL" sz="2000" b="1" dirty="0" err="1" smtClean="0"/>
              <a:t>Babrowski</a:t>
            </a:r>
            <a:r>
              <a:rPr lang="pl-PL" sz="2000" b="1" dirty="0" smtClean="0"/>
              <a:t>, Arkadiusz </a:t>
            </a:r>
            <a:r>
              <a:rPr lang="pl-PL" sz="2000" b="1" dirty="0" err="1"/>
              <a:t>Jesse</a:t>
            </a:r>
            <a:r>
              <a:rPr lang="pl-PL" sz="2000" b="1" dirty="0"/>
              <a:t> </a:t>
            </a: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err="1">
                <a:solidFill>
                  <a:srgbClr val="FF0000"/>
                </a:solidFill>
              </a:rPr>
              <a:t>Talleres</a:t>
            </a:r>
            <a:r>
              <a:rPr lang="pl-PL" sz="2000" b="1" dirty="0">
                <a:solidFill>
                  <a:srgbClr val="FF0000"/>
                </a:solidFill>
              </a:rPr>
              <a:t> Gres, S.C</a:t>
            </a:r>
            <a:r>
              <a:rPr lang="pl-PL" sz="2000" b="1" dirty="0" smtClean="0">
                <a:solidFill>
                  <a:srgbClr val="FF0000"/>
                </a:solidFill>
              </a:rPr>
              <a:t>. </a:t>
            </a:r>
            <a:r>
              <a:rPr lang="pl-PL" sz="2000" dirty="0" smtClean="0"/>
              <a:t>- </a:t>
            </a:r>
            <a:r>
              <a:rPr lang="pl-PL" sz="1900" b="1" dirty="0" smtClean="0"/>
              <a:t>Jakub </a:t>
            </a:r>
            <a:r>
              <a:rPr lang="pl-PL" sz="1900" b="1" dirty="0" err="1"/>
              <a:t>Zimpel</a:t>
            </a:r>
            <a:r>
              <a:rPr lang="pl-PL" sz="1900" b="1" dirty="0"/>
              <a:t> - Kacper </a:t>
            </a:r>
            <a:r>
              <a:rPr lang="pl-PL" sz="1900" b="1" dirty="0" smtClean="0"/>
              <a:t>Ostrowski</a:t>
            </a:r>
            <a:endParaRPr lang="pl-PL" sz="2000" b="1" dirty="0" smtClean="0"/>
          </a:p>
          <a:p>
            <a:pPr marL="0" indent="0">
              <a:buNone/>
            </a:pPr>
            <a:r>
              <a:rPr lang="es-ES" sz="2000" b="1" dirty="0">
                <a:solidFill>
                  <a:srgbClr val="FF0000"/>
                </a:solidFill>
              </a:rPr>
              <a:t>Talleres V auto Multimarca S.L.U</a:t>
            </a:r>
            <a:r>
              <a:rPr lang="es-ES" sz="2000" dirty="0" smtClean="0"/>
              <a:t>.</a:t>
            </a:r>
            <a:r>
              <a:rPr lang="pl-PL" sz="2000" dirty="0" smtClean="0"/>
              <a:t> – </a:t>
            </a:r>
            <a:r>
              <a:rPr lang="pl-PL" sz="2000" b="1" dirty="0" smtClean="0"/>
              <a:t>Szymon Jankowiak, Wojciech Zamiar</a:t>
            </a:r>
          </a:p>
          <a:p>
            <a:pPr marL="0" indent="0">
              <a:buNone/>
            </a:pPr>
            <a:r>
              <a:rPr lang="pl-PL" sz="2000" b="1" dirty="0" err="1" smtClean="0">
                <a:solidFill>
                  <a:srgbClr val="FF0000"/>
                </a:solidFill>
              </a:rPr>
              <a:t>Vayper</a:t>
            </a:r>
            <a:r>
              <a:rPr lang="pl-PL" sz="2000" b="1" dirty="0" smtClean="0">
                <a:solidFill>
                  <a:srgbClr val="FF0000"/>
                </a:solidFill>
              </a:rPr>
              <a:t> </a:t>
            </a:r>
            <a:r>
              <a:rPr lang="pl-PL" sz="2000" dirty="0" smtClean="0"/>
              <a:t>– </a:t>
            </a:r>
            <a:r>
              <a:rPr lang="pl-PL" sz="2000" b="1" dirty="0"/>
              <a:t>Hubert </a:t>
            </a:r>
            <a:r>
              <a:rPr lang="pl-PL" sz="2000" b="1" dirty="0" smtClean="0"/>
              <a:t>Rubach</a:t>
            </a:r>
          </a:p>
          <a:p>
            <a:pPr marL="0" indent="0">
              <a:buNone/>
            </a:pPr>
            <a:r>
              <a:rPr lang="pl-PL" sz="2000" b="1" dirty="0" err="1">
                <a:solidFill>
                  <a:srgbClr val="FF0000"/>
                </a:solidFill>
              </a:rPr>
              <a:t>Vise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</a:rPr>
              <a:t>Sport </a:t>
            </a:r>
            <a:r>
              <a:rPr lang="pl-PL" sz="2000" b="1" dirty="0" err="1" smtClean="0">
                <a:solidFill>
                  <a:srgbClr val="FF0000"/>
                </a:solidFill>
              </a:rPr>
              <a:t>Taller</a:t>
            </a:r>
            <a:r>
              <a:rPr lang="pl-PL" sz="2000" b="1" dirty="0" smtClean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García</a:t>
            </a:r>
            <a:r>
              <a:rPr lang="pl-PL" sz="2000" b="1" dirty="0">
                <a:solidFill>
                  <a:srgbClr val="FF0000"/>
                </a:solidFill>
              </a:rPr>
              <a:t> Otero </a:t>
            </a:r>
            <a:r>
              <a:rPr lang="pl-PL" sz="2000" b="1" dirty="0" err="1">
                <a:solidFill>
                  <a:srgbClr val="FF0000"/>
                </a:solidFill>
              </a:rPr>
              <a:t>S.l</a:t>
            </a:r>
            <a:r>
              <a:rPr lang="pl-PL" sz="2000" b="1" dirty="0" smtClean="0">
                <a:solidFill>
                  <a:srgbClr val="FF0000"/>
                </a:solidFill>
              </a:rPr>
              <a:t>. </a:t>
            </a:r>
            <a:r>
              <a:rPr lang="pl-PL" sz="2000" dirty="0" smtClean="0"/>
              <a:t>–                                                                          </a:t>
            </a:r>
            <a:r>
              <a:rPr lang="pl-PL" sz="2000" b="1" dirty="0" err="1" smtClean="0"/>
              <a:t>Eliott</a:t>
            </a:r>
            <a:r>
              <a:rPr lang="pl-PL" sz="2000" b="1" dirty="0" smtClean="0"/>
              <a:t> Popek, Dominik Staszak, Kacper </a:t>
            </a:r>
            <a:r>
              <a:rPr lang="pl-PL" sz="2000" b="1" dirty="0"/>
              <a:t>Walory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endParaRPr lang="pl-PL" dirty="0"/>
          </a:p>
          <a:p>
            <a:pPr algn="ctr"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NOCLEGI - Mechatronik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r>
              <a:rPr lang="pt-BR" sz="7000" dirty="0"/>
              <a:t>Rúa Doutor Teixeiro, 15 15701 Santiago de Compostela</a:t>
            </a:r>
          </a:p>
          <a:p>
            <a:pPr marL="0" indent="0">
              <a:buNone/>
            </a:pPr>
            <a:r>
              <a:rPr lang="pl-PL" sz="7000" dirty="0" err="1" smtClean="0"/>
              <a:t>tel</a:t>
            </a:r>
            <a:r>
              <a:rPr lang="pt-BR" sz="7000" dirty="0"/>
              <a:t> +34 981 563 </a:t>
            </a:r>
            <a:r>
              <a:rPr lang="pt-BR" sz="7000" dirty="0" smtClean="0"/>
              <a:t>444</a:t>
            </a:r>
            <a:endParaRPr lang="pl-PL" sz="7000" dirty="0" smtClean="0"/>
          </a:p>
          <a:p>
            <a:pPr marL="0" indent="0">
              <a:buNone/>
            </a:pPr>
            <a:endParaRPr lang="pl-PL" sz="7000" dirty="0" smtClean="0"/>
          </a:p>
          <a:p>
            <a:pPr marL="0" indent="0">
              <a:buNone/>
            </a:pPr>
            <a:r>
              <a:rPr lang="pl-PL" sz="7000" dirty="0" smtClean="0"/>
              <a:t>Tutaj można zobaczyć zdjęcia zakwaterowania:</a:t>
            </a:r>
            <a:endParaRPr lang="pl-PL" sz="7000" dirty="0"/>
          </a:p>
          <a:p>
            <a:pPr marL="0" indent="0">
              <a:buNone/>
            </a:pPr>
            <a:r>
              <a:rPr lang="pt-BR" sz="7000" dirty="0">
                <a:hlinkClick r:id="rId2"/>
              </a:rPr>
              <a:t>https://www.neststylesantiago.com/galeria</a:t>
            </a:r>
            <a:r>
              <a:rPr lang="pt-BR" sz="7000" dirty="0" smtClean="0">
                <a:hlinkClick r:id="rId2"/>
              </a:rPr>
              <a:t>/</a:t>
            </a:r>
            <a:endParaRPr lang="pl-PL" sz="7000" dirty="0" smtClean="0"/>
          </a:p>
          <a:p>
            <a:pPr marL="0" indent="0">
              <a:buNone/>
            </a:pPr>
            <a:endParaRPr lang="pl-PL" sz="7000" dirty="0"/>
          </a:p>
          <a:p>
            <a:pPr marL="0" indent="0">
              <a:buNone/>
            </a:pPr>
            <a:r>
              <a:rPr lang="pl-PL" sz="7000" dirty="0" smtClean="0"/>
              <a:t>w zakładce </a:t>
            </a:r>
            <a:r>
              <a:rPr lang="pl-PL" sz="7000" dirty="0" err="1" smtClean="0"/>
              <a:t>Habitaciones</a:t>
            </a:r>
            <a:r>
              <a:rPr lang="pl-PL" sz="7000" dirty="0" smtClean="0"/>
              <a:t> i </a:t>
            </a:r>
            <a:r>
              <a:rPr lang="pl-PL" sz="7000" dirty="0" err="1" smtClean="0"/>
              <a:t>Instalaciones</a:t>
            </a:r>
            <a:r>
              <a:rPr lang="pl-PL" sz="7000" dirty="0" smtClean="0"/>
              <a:t>.</a:t>
            </a:r>
          </a:p>
          <a:p>
            <a:pPr marL="0" indent="0">
              <a:buNone/>
            </a:pPr>
            <a:endParaRPr lang="pl-PL" sz="7000" smtClean="0"/>
          </a:p>
          <a:p>
            <a:pPr marL="0" indent="0">
              <a:buNone/>
            </a:pPr>
            <a:r>
              <a:rPr lang="pl-PL" sz="7000" smtClean="0"/>
              <a:t>Uczniowie </a:t>
            </a:r>
            <a:r>
              <a:rPr lang="pl-PL" sz="7000" dirty="0" smtClean="0"/>
              <a:t>będą mieszkać w pokojach 3 i 4 osobowych.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t-BR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 </a:t>
            </a:r>
          </a:p>
          <a:p>
            <a:pPr marL="0" indent="0"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pl-PL" sz="3600" dirty="0" smtClean="0"/>
              <a:t>Od każdego ucznia zostanie pobrana kaucja w wysokości 20 euro. Kaucja będzie przechowywana przez Instytucję Przyjmującą do dnia wyjazdu uczestników oraz do momentu zweryfikowania czy nie dokonano szkód. W przypadku gdy uczestnicy spowodują szkody w trakcie swojego pobytu, </a:t>
            </a:r>
            <a:r>
              <a:rPr lang="pl-PL" sz="3600" dirty="0" err="1" smtClean="0"/>
              <a:t>koszta</a:t>
            </a:r>
            <a:r>
              <a:rPr lang="pl-PL" sz="3600" dirty="0" smtClean="0"/>
              <a:t> naprawy zostaną pobrane z kaucji, natomiast reszta zostanie zwrócona.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endParaRPr lang="pl-PL" u="sng" baseline="30000" dirty="0"/>
          </a:p>
          <a:p>
            <a:pPr marL="0" indent="0">
              <a:buNone/>
            </a:pPr>
            <a:endParaRPr lang="pl-PL" u="sng" baseline="30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UWAGA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Uczniowie powinni zabrać ze sobą :</a:t>
            </a:r>
          </a:p>
          <a:p>
            <a:pPr lvl="1"/>
            <a:r>
              <a:rPr lang="pl-PL" sz="2400" dirty="0" smtClean="0"/>
              <a:t>odzież roboczą</a:t>
            </a:r>
          </a:p>
          <a:p>
            <a:pPr lvl="1"/>
            <a:r>
              <a:rPr lang="pl-PL" sz="2400" dirty="0" smtClean="0"/>
              <a:t>obuwie robocze ( buty kryte z twardego materiału na czubkach)</a:t>
            </a:r>
          </a:p>
          <a:p>
            <a:pPr lvl="1">
              <a:buNone/>
            </a:pPr>
            <a:r>
              <a:rPr lang="pl-PL" sz="2400" dirty="0" smtClean="0"/>
              <a:t>(najlepiej kombinezon/ogrodniczki/ długie spodnie i koszula z długim rękawem)</a:t>
            </a:r>
          </a:p>
          <a:p>
            <a:pPr lvl="1">
              <a:buFontTx/>
              <a:buChar char="-"/>
            </a:pPr>
            <a:r>
              <a:rPr lang="pl-PL" sz="2400" dirty="0" smtClean="0"/>
              <a:t>ciepłą bluzę – polar</a:t>
            </a:r>
          </a:p>
          <a:p>
            <a:pPr lvl="1">
              <a:buFontTx/>
              <a:buChar char="-"/>
            </a:pPr>
            <a:r>
              <a:rPr lang="pl-PL" sz="2400" dirty="0" smtClean="0"/>
              <a:t>płaszcz przeciwdeszczowy</a:t>
            </a:r>
          </a:p>
          <a:p>
            <a:pPr lvl="1">
              <a:buFontTx/>
              <a:buChar char="-"/>
            </a:pPr>
            <a:r>
              <a:rPr lang="pl-PL" sz="2400" dirty="0" smtClean="0"/>
              <a:t>leki</a:t>
            </a:r>
          </a:p>
          <a:p>
            <a:pPr lvl="1">
              <a:buFontTx/>
              <a:buChar char="-"/>
            </a:pPr>
            <a:r>
              <a:rPr lang="pl-PL" sz="2400" dirty="0" smtClean="0"/>
              <a:t>zainstalować aplikację do tłumaczenia języka hiszpańskiego </a:t>
            </a:r>
          </a:p>
          <a:p>
            <a:pPr lvl="1"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296</Words>
  <Application>Microsoft Office PowerPoint</Application>
  <PresentationFormat>Pokaz na ekranie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   Projekt numer 2018-1-PL01 – KA116 – 049451 „Praktyki zawodowe w europejskich zakładach pracy szansą na lepsze zatrudnienie w zawodach ważnych dla gospodarki” realizowanego w ramach Programu Erasmus+, finansowanego z Funduszy Unii Europejskiej.</vt:lpstr>
      <vt:lpstr> GRUPA MECHATRONICY  (klasa IIA -2 chłopców  + klasa IIB – 17 chłopców)</vt:lpstr>
      <vt:lpstr>Wyjazd z Poznania                                             w dniu 16.03.2019r. o godz. 12:30</vt:lpstr>
      <vt:lpstr>Mobilność</vt:lpstr>
      <vt:lpstr>Powrót  przejazd z Santiago de Compostela do Porto</vt:lpstr>
      <vt:lpstr>Zakłady Pracy                                         </vt:lpstr>
      <vt:lpstr>NOCLEGI - Mechatronik </vt:lpstr>
      <vt:lpstr>Od każdego ucznia zostanie pobrana kaucja w wysokości 20 euro. Kaucja będzie przechowywana przez Instytucję Przyjmującą do dnia wyjazdu uczestników oraz do momentu zweryfikowania czy nie dokonano szkód. W przypadku gdy uczestnicy spowodują szkody w trakcie swojego pobytu, koszta naprawy zostaną pobrane z kaucji, natomiast reszta zostanie zwrócona. </vt:lpstr>
      <vt:lpstr>UWAGA</vt:lpstr>
      <vt:lpstr>Podpisanie  umów z uczestnikami projektu i ich rodzicami/ opiekunami prawnymi   14.03.2019r.  godz. 16:00 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024923 – Projakościowe kształcenie zawodowe</dc:title>
  <dc:creator>PCEUiP</dc:creator>
  <cp:lastModifiedBy>Użytkownik systemu Windows</cp:lastModifiedBy>
  <cp:revision>54</cp:revision>
  <cp:lastPrinted>2019-03-11T07:33:30Z</cp:lastPrinted>
  <dcterms:created xsi:type="dcterms:W3CDTF">2016-09-22T13:33:46Z</dcterms:created>
  <dcterms:modified xsi:type="dcterms:W3CDTF">2019-03-11T12:24:13Z</dcterms:modified>
</cp:coreProperties>
</file>