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39E6E-DF17-42C4-9F87-C545D8AB9C0D}" type="datetimeFigureOut">
              <a:rPr lang="pl-PL" smtClean="0"/>
              <a:pPr/>
              <a:t>08.10.2018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10015-0EB3-4409-AA50-754AB0B06814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6372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08.10.2018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08.10.2018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08.10.2018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08.10.2018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08.10.2018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08.10.2018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08.10.2018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08.10.2018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08.10.2018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08.10.2018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08.10.2018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C4316-3CCC-41C7-8798-8AC965A3960D}" type="datetimeFigureOut">
              <a:rPr lang="pl-PL" smtClean="0"/>
              <a:pPr/>
              <a:t>08.10.2018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fz.gov.pl/dla-pacjenta/zalatw-sprawe-krok-po-kroku/jak-wyrobic-karte-ekuz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700" dirty="0" smtClean="0"/>
              <a:t>Projekt numer </a:t>
            </a:r>
            <a:r>
              <a:rPr lang="pl-PL" sz="2800" b="1" dirty="0"/>
              <a:t>2018-1-PL01 – KA116 – 049451</a:t>
            </a:r>
            <a:r>
              <a:rPr lang="pl-PL" sz="2800" dirty="0"/>
              <a:t> „</a:t>
            </a:r>
            <a:r>
              <a:rPr lang="pl-PL" sz="2800" b="1" dirty="0"/>
              <a:t>Praktyki zawodowe w europejskich zakładach pracy szansą na lepsze zatrudnienie w zawodach ważnych dla gospodarki</a:t>
            </a:r>
            <a:r>
              <a:rPr lang="pl-PL" sz="2800" dirty="0" smtClean="0"/>
              <a:t>”</a:t>
            </a:r>
            <a:r>
              <a:rPr lang="pl-PL" sz="2700" dirty="0"/>
              <a:t> </a:t>
            </a:r>
            <a:r>
              <a:rPr lang="pl-PL" sz="2700" dirty="0" smtClean="0"/>
              <a:t>realizowanego w ramach Programu Erasmus+, finansowanego z Funduszy Unii Europejskiej.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157192"/>
            <a:ext cx="8363272" cy="1008112"/>
          </a:xfrm>
        </p:spPr>
        <p:txBody>
          <a:bodyPr>
            <a:normAutofit/>
          </a:bodyPr>
          <a:lstStyle/>
          <a:p>
            <a:pPr algn="ctr"/>
            <a:endParaRPr lang="pl-PL" sz="6000" dirty="0"/>
          </a:p>
        </p:txBody>
      </p:sp>
      <p:pic>
        <p:nvPicPr>
          <p:cNvPr id="6" name="Picture 1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1619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692696"/>
            <a:ext cx="1809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Podpisanie  umów z uczestnikami projektu i ich rodzicami/ opiekunami prawnymi	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30.10.2018r.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godz. 17.00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Numery kont, EKUZ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136904" cy="458606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pl-PL" dirty="0" smtClean="0">
                <a:solidFill>
                  <a:schemeClr val="tx1"/>
                </a:solidFill>
              </a:rPr>
              <a:t>Uczniowie w ramach projektu mają zagwarantowane obiadokolacje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smtClean="0">
                <a:solidFill>
                  <a:schemeClr val="tx1"/>
                </a:solidFill>
              </a:rPr>
              <a:t>zostanie przekazany im ekwiwalent pieniężny na śniadania i lunch + kieszonkowe. </a:t>
            </a:r>
          </a:p>
          <a:p>
            <a:pPr algn="l"/>
            <a:r>
              <a:rPr lang="pl-PL" dirty="0" smtClean="0">
                <a:solidFill>
                  <a:schemeClr val="tx1"/>
                </a:solidFill>
              </a:rPr>
              <a:t>W związku z powyższym konieczne jest podanie numerów kont na które będzie można przekazać kieszonkowe dla uczestników praktyk. Może to być konto uczestnika lub rodzica. Uczniowie w tym tygodniu otrzymają specjalny druk na którym zobowiązani będą podać potrzebne dane.</a:t>
            </a:r>
          </a:p>
          <a:p>
            <a:pPr algn="l"/>
            <a:endParaRPr lang="pl-PL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EKUZ – Europejska Karta Ubezpieczenia Zdrowotnego</a:t>
            </a:r>
          </a:p>
          <a:p>
            <a:endParaRPr lang="pl-PL" dirty="0" smtClean="0">
              <a:solidFill>
                <a:schemeClr val="tx1"/>
              </a:solidFill>
              <a:hlinkClick r:id="rId2"/>
            </a:endParaRPr>
          </a:p>
          <a:p>
            <a:r>
              <a:rPr lang="pl-PL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pl-PL" dirty="0">
                <a:solidFill>
                  <a:schemeClr val="tx1"/>
                </a:solidFill>
                <a:hlinkClick r:id="rId2"/>
              </a:rPr>
              <a:t>://www.nfz.gov.pl/dla-pacjenta/zalatw-sprawe-krok-po-kroku/jak-wyrobic-karte-ekuz</a:t>
            </a:r>
            <a:r>
              <a:rPr lang="pl-PL" dirty="0" smtClean="0">
                <a:solidFill>
                  <a:schemeClr val="tx1"/>
                </a:solidFill>
                <a:hlinkClick r:id="rId2"/>
              </a:rPr>
              <a:t>/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Gdzie </a:t>
            </a:r>
            <a:r>
              <a:rPr lang="pl-PL" b="1" dirty="0">
                <a:solidFill>
                  <a:schemeClr val="tx1"/>
                </a:solidFill>
              </a:rPr>
              <a:t>wyrobić EKUZ w Poznaniu?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Wielkopolski Oddział Wojewódzki </a:t>
            </a:r>
            <a:r>
              <a:rPr lang="pl-PL" dirty="0">
                <a:solidFill>
                  <a:schemeClr val="tx1"/>
                </a:solidFill>
              </a:rPr>
              <a:t>NFZ: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61-823 </a:t>
            </a:r>
            <a:r>
              <a:rPr lang="pl-PL" dirty="0">
                <a:solidFill>
                  <a:schemeClr val="tx1"/>
                </a:solidFill>
              </a:rPr>
              <a:t>Poznań, ul. Grunwaldzka 158</a:t>
            </a:r>
          </a:p>
          <a:p>
            <a:r>
              <a:rPr lang="pl-PL" dirty="0" err="1">
                <a:solidFill>
                  <a:schemeClr val="tx1"/>
                </a:solidFill>
              </a:rPr>
              <a:t>tel</a:t>
            </a:r>
            <a:r>
              <a:rPr lang="pl-PL" dirty="0">
                <a:solidFill>
                  <a:schemeClr val="tx1"/>
                </a:solidFill>
              </a:rPr>
              <a:t>: (61) 850 60 </a:t>
            </a:r>
            <a:r>
              <a:rPr lang="pl-PL" dirty="0" smtClean="0">
                <a:solidFill>
                  <a:schemeClr val="tx1"/>
                </a:solidFill>
              </a:rPr>
              <a:t>00</a:t>
            </a:r>
            <a:endParaRPr lang="pl-PL" dirty="0">
              <a:solidFill>
                <a:schemeClr val="tx1"/>
              </a:solidFill>
            </a:endParaRPr>
          </a:p>
          <a:p>
            <a:pPr algn="l"/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GRUPA OZE, CHŁODNICY i MECHATRONICY (klasa IA, IIIA, IIIB + 4os. z klasy IIA)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ctr"/>
            <a:endParaRPr lang="pl-PL" dirty="0" smtClean="0">
              <a:solidFill>
                <a:srgbClr val="FF0000"/>
              </a:solidFill>
            </a:endParaRPr>
          </a:p>
          <a:p>
            <a:pPr algn="ctr"/>
            <a:r>
              <a:rPr lang="pl-PL" dirty="0" smtClean="0">
                <a:solidFill>
                  <a:srgbClr val="FF0000"/>
                </a:solidFill>
              </a:rPr>
              <a:t>Opiekunowie:</a:t>
            </a:r>
          </a:p>
          <a:p>
            <a:pPr>
              <a:buNone/>
            </a:pPr>
            <a:r>
              <a:rPr lang="pl-PL" dirty="0" smtClean="0"/>
              <a:t>	Waldemar Strzelecki</a:t>
            </a:r>
          </a:p>
          <a:p>
            <a:pPr>
              <a:buFontTx/>
              <a:buChar char="-"/>
            </a:pPr>
            <a:r>
              <a:rPr lang="pl-PL" dirty="0" smtClean="0"/>
              <a:t>Tadeusz </a:t>
            </a:r>
            <a:r>
              <a:rPr lang="pl-PL" dirty="0" err="1" smtClean="0"/>
              <a:t>Gendaszyk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Beata </a:t>
            </a:r>
            <a:r>
              <a:rPr lang="pl-PL" dirty="0" err="1" smtClean="0"/>
              <a:t>Admaczyk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Łukasz Iwański</a:t>
            </a:r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Wyjazd Poznań – Lizbona (</a:t>
            </a:r>
            <a:r>
              <a:rPr lang="pl-PL" dirty="0" err="1" smtClean="0"/>
              <a:t>Montijo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r>
              <a:rPr lang="pl-PL" sz="3600" b="1" dirty="0" smtClean="0"/>
              <a:t>Wyjazd autokarem w dniu </a:t>
            </a:r>
          </a:p>
          <a:p>
            <a:pPr algn="ctr">
              <a:buNone/>
            </a:pPr>
            <a:endParaRPr lang="pl-PL" sz="3600" b="1" dirty="0" smtClean="0"/>
          </a:p>
          <a:p>
            <a:pPr marL="457200" lvl="1" indent="0" algn="ctr">
              <a:buNone/>
            </a:pPr>
            <a:r>
              <a:rPr lang="pl-PL" b="1" dirty="0" smtClean="0"/>
              <a:t>10.11.2018</a:t>
            </a:r>
          </a:p>
          <a:p>
            <a:pPr lvl="1" algn="ctr"/>
            <a:endParaRPr lang="pl-PL" dirty="0" smtClean="0"/>
          </a:p>
          <a:p>
            <a:pPr lvl="1">
              <a:buNone/>
            </a:pPr>
            <a:endParaRPr lang="pl-PL" dirty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Mobilność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Termin odbywania praktyk w zakładach pracy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		- 12.11.2018 – 23.11.2018 r.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Powrót Lizbona </a:t>
            </a:r>
            <a:r>
              <a:rPr lang="pl-PL" dirty="0"/>
              <a:t>(</a:t>
            </a:r>
            <a:r>
              <a:rPr lang="pl-PL" dirty="0" err="1"/>
              <a:t>Montijo</a:t>
            </a:r>
            <a:r>
              <a:rPr lang="pl-PL" dirty="0" smtClean="0"/>
              <a:t>) - Poznań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Powrót autokarem w dniu:</a:t>
            </a:r>
          </a:p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25.11.2018 r.</a:t>
            </a:r>
          </a:p>
          <a:p>
            <a:pPr algn="ctr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Zakłady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Informacje </a:t>
            </a:r>
            <a:r>
              <a:rPr lang="pl-PL" dirty="0"/>
              <a:t>zostaną przekazane </a:t>
            </a:r>
            <a:r>
              <a:rPr lang="pl-PL" dirty="0" smtClean="0"/>
              <a:t>szkole przez Partnera Projektowego</a:t>
            </a:r>
            <a:endParaRPr lang="pl-PL" dirty="0"/>
          </a:p>
          <a:p>
            <a:pPr marL="0" indent="0" algn="ctr">
              <a:buNone/>
            </a:pPr>
            <a:r>
              <a:rPr lang="pl-PL" dirty="0"/>
              <a:t>do 15.10.2018 r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W jednym Zakładzie Pracy 2-3 uczniów</a:t>
            </a:r>
            <a:endParaRPr lang="pl-PL" dirty="0"/>
          </a:p>
          <a:p>
            <a:pPr algn="ctr"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NOCLEGI - Mechatronik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pl-PL" dirty="0"/>
          </a:p>
          <a:p>
            <a:r>
              <a:rPr lang="pl-PL" dirty="0" err="1"/>
              <a:t>Rua</a:t>
            </a:r>
            <a:r>
              <a:rPr lang="pl-PL" dirty="0"/>
              <a:t> </a:t>
            </a:r>
            <a:r>
              <a:rPr lang="pl-PL" dirty="0" err="1"/>
              <a:t>Gago</a:t>
            </a:r>
            <a:r>
              <a:rPr lang="pl-PL" dirty="0"/>
              <a:t> </a:t>
            </a:r>
            <a:r>
              <a:rPr lang="pl-PL" dirty="0" err="1"/>
              <a:t>Coutinho</a:t>
            </a:r>
            <a:r>
              <a:rPr lang="pl-PL" dirty="0"/>
              <a:t>, 150, 1</a:t>
            </a:r>
            <a:r>
              <a:rPr lang="pl-PL" u="sng" baseline="30000" dirty="0"/>
              <a:t>0</a:t>
            </a:r>
            <a:r>
              <a:rPr lang="pl-PL" dirty="0"/>
              <a:t> </a:t>
            </a:r>
            <a:r>
              <a:rPr lang="pl-PL" dirty="0" err="1"/>
              <a:t>Esquerdo</a:t>
            </a:r>
            <a:r>
              <a:rPr lang="pl-PL" dirty="0"/>
              <a:t>, </a:t>
            </a:r>
            <a:r>
              <a:rPr lang="pl-PL" dirty="0" smtClean="0"/>
              <a:t>      2870-426 </a:t>
            </a:r>
            <a:r>
              <a:rPr lang="pl-PL" dirty="0" err="1"/>
              <a:t>Montijo</a:t>
            </a:r>
            <a:r>
              <a:rPr lang="pl-PL" dirty="0"/>
              <a:t> (</a:t>
            </a:r>
            <a:r>
              <a:rPr lang="pl-PL" dirty="0" smtClean="0"/>
              <a:t>Portugal) - 6 uczniów + 1 nauczyciel</a:t>
            </a:r>
          </a:p>
          <a:p>
            <a:endParaRPr lang="pl-PL" dirty="0" smtClean="0"/>
          </a:p>
          <a:p>
            <a:r>
              <a:rPr lang="pl-PL" dirty="0" err="1"/>
              <a:t>Rua</a:t>
            </a:r>
            <a:r>
              <a:rPr lang="pl-PL" dirty="0"/>
              <a:t> Biologia, 58-4</a:t>
            </a:r>
            <a:r>
              <a:rPr lang="pl-PL" u="sng" baseline="30000" dirty="0"/>
              <a:t>0</a:t>
            </a:r>
            <a:r>
              <a:rPr lang="pl-PL" dirty="0"/>
              <a:t> </a:t>
            </a:r>
            <a:r>
              <a:rPr lang="pl-PL" dirty="0" err="1"/>
              <a:t>Esquerdo</a:t>
            </a:r>
            <a:r>
              <a:rPr lang="pl-PL" dirty="0"/>
              <a:t>, 2870-128 </a:t>
            </a:r>
            <a:r>
              <a:rPr lang="pl-PL" dirty="0" err="1"/>
              <a:t>Montijo</a:t>
            </a:r>
            <a:r>
              <a:rPr lang="pl-PL" dirty="0"/>
              <a:t> (</a:t>
            </a:r>
            <a:r>
              <a:rPr lang="pl-PL" dirty="0" smtClean="0"/>
              <a:t>Portugal)  - 10 uczniów</a:t>
            </a:r>
          </a:p>
          <a:p>
            <a:endParaRPr lang="pl-PL" dirty="0" smtClean="0"/>
          </a:p>
          <a:p>
            <a:r>
              <a:rPr lang="pl-PL" dirty="0" err="1"/>
              <a:t>Rua</a:t>
            </a:r>
            <a:r>
              <a:rPr lang="pl-PL" dirty="0"/>
              <a:t> Biologia, 74-4</a:t>
            </a:r>
            <a:r>
              <a:rPr lang="pl-PL" u="sng" baseline="30000" dirty="0"/>
              <a:t>0</a:t>
            </a:r>
            <a:r>
              <a:rPr lang="pl-PL" dirty="0"/>
              <a:t> </a:t>
            </a:r>
            <a:r>
              <a:rPr lang="pl-PL" dirty="0" err="1"/>
              <a:t>Esquerdo</a:t>
            </a:r>
            <a:r>
              <a:rPr lang="pl-PL" dirty="0"/>
              <a:t>, 2870-128 </a:t>
            </a:r>
            <a:r>
              <a:rPr lang="pl-PL" dirty="0" err="1"/>
              <a:t>Montijo</a:t>
            </a:r>
            <a:r>
              <a:rPr lang="pl-PL" dirty="0"/>
              <a:t> (Portugal</a:t>
            </a:r>
            <a:r>
              <a:rPr lang="pl-PL" dirty="0" smtClean="0"/>
              <a:t>)  - 9 </a:t>
            </a:r>
            <a:r>
              <a:rPr lang="pl-PL" dirty="0"/>
              <a:t>uczniów + 1 </a:t>
            </a:r>
            <a:r>
              <a:rPr lang="pl-PL" dirty="0" smtClean="0"/>
              <a:t>nauczyciel</a:t>
            </a:r>
          </a:p>
          <a:p>
            <a:endParaRPr lang="pl-PL" dirty="0" smtClean="0"/>
          </a:p>
          <a:p>
            <a:r>
              <a:rPr lang="pl-PL" dirty="0"/>
              <a:t>Av. </a:t>
            </a:r>
            <a:r>
              <a:rPr lang="pl-PL" dirty="0" err="1"/>
              <a:t>Infante</a:t>
            </a:r>
            <a:r>
              <a:rPr lang="pl-PL" dirty="0"/>
              <a:t> Dom Henrique 489, 2870-143 </a:t>
            </a:r>
            <a:r>
              <a:rPr lang="pl-PL" dirty="0" err="1"/>
              <a:t>Montijo</a:t>
            </a:r>
            <a:r>
              <a:rPr lang="pl-PL" dirty="0"/>
              <a:t> (Portugal</a:t>
            </a:r>
            <a:r>
              <a:rPr lang="pl-PL" dirty="0" smtClean="0"/>
              <a:t>) - 15 </a:t>
            </a:r>
            <a:r>
              <a:rPr lang="pl-PL" dirty="0"/>
              <a:t>uczniów + 1 nauczyciel</a:t>
            </a:r>
          </a:p>
          <a:p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 </a:t>
            </a:r>
          </a:p>
          <a:p>
            <a:pPr marL="0" indent="0" algn="ctr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Noclegi – OZE, Chłodnik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err="1" smtClean="0"/>
              <a:t>Rua</a:t>
            </a:r>
            <a:r>
              <a:rPr lang="pl-PL" dirty="0" smtClean="0"/>
              <a:t> </a:t>
            </a:r>
            <a:r>
              <a:rPr lang="pl-PL" dirty="0" err="1" smtClean="0"/>
              <a:t>Serpa</a:t>
            </a:r>
            <a:r>
              <a:rPr lang="pl-PL" dirty="0" smtClean="0"/>
              <a:t> </a:t>
            </a:r>
            <a:r>
              <a:rPr lang="pl-PL" dirty="0" err="1" smtClean="0"/>
              <a:t>Pinto</a:t>
            </a:r>
            <a:r>
              <a:rPr lang="pl-PL" dirty="0" smtClean="0"/>
              <a:t> 21; 2870-158 </a:t>
            </a:r>
            <a:r>
              <a:rPr lang="pl-PL" dirty="0" err="1" smtClean="0"/>
              <a:t>Montijo</a:t>
            </a:r>
            <a:r>
              <a:rPr lang="pl-PL" dirty="0" smtClean="0"/>
              <a:t>-Portugal</a:t>
            </a:r>
          </a:p>
          <a:p>
            <a:endParaRPr lang="pl-PL" u="sng" baseline="30000" dirty="0"/>
          </a:p>
          <a:p>
            <a:endParaRPr lang="pl-PL" u="sng" baseline="30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Szkolenie językowo-kulturowo-pedagogiczne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Szkolenie rozpocznie się w środę 10.10.2018 r.</a:t>
            </a:r>
          </a:p>
          <a:p>
            <a:r>
              <a:rPr lang="pl-PL" dirty="0" smtClean="0"/>
              <a:t>We wtorek uczniowie otrzymają plan zajęć do końca tygodnia, który zostanie również umieszczony na stronie internetowej.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UWAGA</a:t>
            </a:r>
          </a:p>
          <a:p>
            <a:r>
              <a:rPr lang="pl-PL" dirty="0" smtClean="0"/>
              <a:t>Uczniowie powinni zabrać ze sobą :</a:t>
            </a:r>
          </a:p>
          <a:p>
            <a:pPr lvl="1"/>
            <a:r>
              <a:rPr lang="pl-PL" dirty="0" smtClean="0"/>
              <a:t>Odzież roboczą</a:t>
            </a:r>
          </a:p>
          <a:p>
            <a:pPr lvl="1"/>
            <a:r>
              <a:rPr lang="pl-PL" dirty="0" smtClean="0"/>
              <a:t>Obuwie robocze ( buty kryte z twardego materiału na czubkach)</a:t>
            </a:r>
          </a:p>
          <a:p>
            <a:pPr lvl="1">
              <a:buNone/>
            </a:pPr>
            <a:r>
              <a:rPr lang="pl-PL" dirty="0" smtClean="0"/>
              <a:t>(najlepiej ogrodniczki/ długie spodnie i koszula z długim rękawem)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308</Words>
  <Application>Microsoft Office PowerPoint</Application>
  <PresentationFormat>Pokaz na ekranie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Motyw pakietu Office</vt:lpstr>
      <vt:lpstr>   Projekt numer 2018-1-PL01 – KA116 – 049451 „Praktyki zawodowe w europejskich zakładach pracy szansą na lepsze zatrudnienie w zawodach ważnych dla gospodarki” realizowanego w ramach Programu Erasmus+, finansowanego z Funduszy Unii Europejskiej.</vt:lpstr>
      <vt:lpstr> GRUPA OZE, CHŁODNICY i MECHATRONICY (klasa IA, IIIA, IIIB + 4os. z klasy IIA)</vt:lpstr>
      <vt:lpstr>Wyjazd Poznań – Lizbona (Montijo)</vt:lpstr>
      <vt:lpstr>Mobilność</vt:lpstr>
      <vt:lpstr>Powrót Lizbona (Montijo) - Poznań</vt:lpstr>
      <vt:lpstr>Zakłady Pracy</vt:lpstr>
      <vt:lpstr>NOCLEGI - Mechatronik </vt:lpstr>
      <vt:lpstr>Noclegi – OZE, Chłodnik</vt:lpstr>
      <vt:lpstr>Szkolenie językowo-kulturowo-pedagogiczne</vt:lpstr>
      <vt:lpstr>Podpisanie  umów z uczestnikami projektu i ich rodzicami/ opiekunami prawnymi   30.10.2018r.  godz. 17.00 </vt:lpstr>
      <vt:lpstr>Numery kont, EKUZ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024923 – Projakościowe kształcenie zawodowe</dc:title>
  <dc:creator>PCEUiP</dc:creator>
  <cp:lastModifiedBy>Użytkownik systemu Windows</cp:lastModifiedBy>
  <cp:revision>30</cp:revision>
  <dcterms:created xsi:type="dcterms:W3CDTF">2016-09-22T13:33:46Z</dcterms:created>
  <dcterms:modified xsi:type="dcterms:W3CDTF">2018-10-08T13:07:20Z</dcterms:modified>
</cp:coreProperties>
</file>